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59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080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569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725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4358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663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258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981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435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475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43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711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715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7953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733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807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392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C3D5FBE-5B50-4933-A503-C099C19F2703}" type="datetimeFigureOut">
              <a:rPr lang="zh-TW" altLang="en-US" smtClean="0"/>
              <a:t>2025/12/19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99B3BB9-5BFD-4B61-8678-814738E534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362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生活科學之探究與實作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4405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學習目標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具備基本的科學知識與常識。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將日常生活中遇到的問題用科學方法解釋與解決。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將課程所學與高中自然科學課程理論結合。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可以將所學知識運用於生活中。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520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教學大綱</a:t>
            </a:r>
            <a:r>
              <a:rPr lang="en-US" altLang="zh-TW" dirty="0" smtClean="0"/>
              <a:t>(1~6</a:t>
            </a:r>
            <a:r>
              <a:rPr lang="zh-TW" altLang="en-US" dirty="0" smtClean="0"/>
              <a:t>週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02675625"/>
              </p:ext>
            </p:extLst>
          </p:nvPr>
        </p:nvGraphicFramePr>
        <p:xfrm>
          <a:off x="913775" y="1823159"/>
          <a:ext cx="10363200" cy="401588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467486734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4217611216"/>
                    </a:ext>
                  </a:extLst>
                </a:gridCol>
                <a:gridCol w="5242560">
                  <a:extLst>
                    <a:ext uri="{9D8B030D-6E8A-4147-A177-3AD203B41FA5}">
                      <a16:colId xmlns:a16="http://schemas.microsoft.com/office/drawing/2014/main" val="3326182114"/>
                    </a:ext>
                  </a:extLst>
                </a:gridCol>
              </a:tblGrid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週次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單元</a:t>
                      </a: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主題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內容綱要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1569497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第一週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4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課程導入與情境建立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4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建築工法中的泥作與漆作、作品示範、製作流程說明、探究問題提出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4048442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第二週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4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材料與工法基礎認識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4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不同水泥用途、模型設計概念、安全工具操作規範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3872226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第三週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4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問題探究與筆筒設計規劃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4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功能需求分析、尺寸標注、雙桶配置、探討結構穩定性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4486461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第四週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4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模板設計與材料準備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4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利用木板、壓克力或塑材設計可拆型模板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0901394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第五週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模板製作實作（一）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測量、切割、固定、確認密合度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407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61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教學大綱</a:t>
            </a:r>
            <a:r>
              <a:rPr lang="en-US" altLang="zh-TW" dirty="0" smtClean="0"/>
              <a:t>(7~12</a:t>
            </a:r>
            <a:r>
              <a:rPr lang="zh-TW" altLang="en-US" dirty="0" smtClean="0"/>
              <a:t>週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19533982"/>
              </p:ext>
            </p:extLst>
          </p:nvPr>
        </p:nvGraphicFramePr>
        <p:xfrm>
          <a:off x="913775" y="2122098"/>
          <a:ext cx="10363200" cy="387901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467486734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4217611216"/>
                    </a:ext>
                  </a:extLst>
                </a:gridCol>
                <a:gridCol w="5242560">
                  <a:extLst>
                    <a:ext uri="{9D8B030D-6E8A-4147-A177-3AD203B41FA5}">
                      <a16:colId xmlns:a16="http://schemas.microsoft.com/office/drawing/2014/main" val="3326182114"/>
                    </a:ext>
                  </a:extLst>
                </a:gridCol>
              </a:tblGrid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週次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單元</a:t>
                      </a: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主題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內容綱要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1569497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第七週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水泥配比測試與實驗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試塊製作、氣泡排除、強度與質地觀察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4048442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第八週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正式澆注作業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攪拌、灌模、震動排氣、養護方式說明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3872226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第九週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階段成果報告（模型與澆注階段）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報告內容包含：設計理念、板模製作過程、配比試驗結果、澆注、心得回饋與改進方案討論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4486461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第十週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脫模與初步修整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缺陷分析、孔洞與崩角修補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7966381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第十一週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表面研磨與細緻處理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砂紙粒度使用、形狀修整、預備塗裝品質提升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0901394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第十</a:t>
                      </a:r>
                      <a:r>
                        <a:rPr lang="zh-TW" altLang="en-US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二</a:t>
                      </a:r>
                      <a:r>
                        <a:rPr lang="zh-TW" alt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質感設計與造型實驗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清水模、石紋、拉毛、刻痕或圖紋風格嘗試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36691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05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教學大綱</a:t>
            </a:r>
            <a:r>
              <a:rPr lang="en-US" altLang="zh-TW" dirty="0" smtClean="0"/>
              <a:t>(13~18</a:t>
            </a:r>
            <a:r>
              <a:rPr lang="zh-TW" altLang="en-US" dirty="0" smtClean="0"/>
              <a:t>週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05812416"/>
              </p:ext>
            </p:extLst>
          </p:nvPr>
        </p:nvGraphicFramePr>
        <p:xfrm>
          <a:off x="913775" y="2122098"/>
          <a:ext cx="10363200" cy="382179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467486734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4217611216"/>
                    </a:ext>
                  </a:extLst>
                </a:gridCol>
                <a:gridCol w="5242560">
                  <a:extLst>
                    <a:ext uri="{9D8B030D-6E8A-4147-A177-3AD203B41FA5}">
                      <a16:colId xmlns:a16="http://schemas.microsoft.com/office/drawing/2014/main" val="3326182114"/>
                    </a:ext>
                  </a:extLst>
                </a:gridCol>
              </a:tblGrid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週次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單元</a:t>
                      </a: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主題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內容綱要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1569497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第十三週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漆作材料與色彩應用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底漆、面漆、保護漆介紹與色彩心理學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4048442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第十四週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漆作實作（一）底漆施作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均勻塗佈、乾燥與表面覆蓋檢核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3872226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第十五週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漆作實作（二）主色與裝飾施作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遮蔽、塗層掌握、個性化創作表現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4486461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第十六週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保護層與細部完成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防水層、磨光或霧面效果、完成檢查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0901394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第十七週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成果展示規畫與呈現準備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文案、照片、展示燈光與角度設計、海報或簡報整理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407685"/>
                  </a:ext>
                </a:extLst>
              </a:tr>
              <a:tr h="5449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第十</a:t>
                      </a:r>
                      <a:r>
                        <a:rPr lang="zh-TW" altLang="en-US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八</a:t>
                      </a:r>
                      <a:r>
                        <a:rPr lang="zh-TW" alt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最終成果發表與展覽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作品展示與正式成果報告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7366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649588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小水滴</Template>
  <TotalTime>9</TotalTime>
  <Words>412</Words>
  <Application>Microsoft Office PowerPoint</Application>
  <PresentationFormat>寬螢幕</PresentationFormat>
  <Paragraphs>66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新細明體</vt:lpstr>
      <vt:lpstr>Arial</vt:lpstr>
      <vt:lpstr>Times New Roman</vt:lpstr>
      <vt:lpstr>Tw Cen MT</vt:lpstr>
      <vt:lpstr>小水滴</vt:lpstr>
      <vt:lpstr>生活科學之探究與實作</vt:lpstr>
      <vt:lpstr>學習目標</vt:lpstr>
      <vt:lpstr>教學大綱(1~6週)</vt:lpstr>
      <vt:lpstr>教學大綱(7~12週)</vt:lpstr>
      <vt:lpstr>教學大綱(13~18週)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110-1生活科學之探究與實作</dc:title>
  <dc:creator>可愛妃胖胖沅</dc:creator>
  <cp:lastModifiedBy>USER</cp:lastModifiedBy>
  <cp:revision>3</cp:revision>
  <dcterms:created xsi:type="dcterms:W3CDTF">2021-08-11T06:48:51Z</dcterms:created>
  <dcterms:modified xsi:type="dcterms:W3CDTF">2025-12-19T06:11:17Z</dcterms:modified>
</cp:coreProperties>
</file>