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8"/>
  </p:notesMasterIdLst>
  <p:sldIdLst>
    <p:sldId id="256" r:id="rId2"/>
    <p:sldId id="327" r:id="rId3"/>
    <p:sldId id="257" r:id="rId4"/>
    <p:sldId id="258" r:id="rId5"/>
    <p:sldId id="290" r:id="rId6"/>
    <p:sldId id="291" r:id="rId7"/>
    <p:sldId id="259" r:id="rId8"/>
    <p:sldId id="264" r:id="rId9"/>
    <p:sldId id="292" r:id="rId10"/>
    <p:sldId id="293" r:id="rId11"/>
    <p:sldId id="294" r:id="rId12"/>
    <p:sldId id="295" r:id="rId13"/>
    <p:sldId id="296" r:id="rId14"/>
    <p:sldId id="298" r:id="rId15"/>
    <p:sldId id="299" r:id="rId16"/>
    <p:sldId id="300" r:id="rId17"/>
    <p:sldId id="301" r:id="rId18"/>
    <p:sldId id="302" r:id="rId19"/>
    <p:sldId id="330" r:id="rId20"/>
    <p:sldId id="328" r:id="rId21"/>
    <p:sldId id="331" r:id="rId22"/>
    <p:sldId id="309" r:id="rId23"/>
    <p:sldId id="315" r:id="rId24"/>
    <p:sldId id="332" r:id="rId25"/>
    <p:sldId id="335" r:id="rId26"/>
    <p:sldId id="334" r:id="rId27"/>
  </p:sldIdLst>
  <p:sldSz cx="9144000" cy="5143500" type="screen16x9"/>
  <p:notesSz cx="6858000" cy="9144000"/>
  <p:embeddedFontLst>
    <p:embeddedFont>
      <p:font typeface="Hind Siliguri Light" charset="0"/>
      <p:regular r:id="rId29"/>
      <p:bold r:id="rId30"/>
    </p:embeddedFont>
    <p:embeddedFont>
      <p:font typeface="微軟正黑體" pitchFamily="34" charset="-120"/>
      <p:regular r:id="rId31"/>
      <p:bold r:id="rId32"/>
    </p:embeddedFont>
    <p:embeddedFont>
      <p:font typeface="Hind Siliguri" charset="0"/>
      <p:regular r:id="rId33"/>
      <p:bold r:id="rId34"/>
    </p:embeddedFont>
    <p:embeddedFont>
      <p:font typeface="Squada One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5A2B"/>
    <a:srgbClr val="FF9999"/>
    <a:srgbClr val="E7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DE04297-76DE-473A-AA23-B71F5905C73F}">
  <a:tblStyle styleId="{0DE04297-76DE-473A-AA23-B71F5905C73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521" autoAdjust="0"/>
  </p:normalViewPr>
  <p:slideViewPr>
    <p:cSldViewPr snapToGrid="0">
      <p:cViewPr varScale="1">
        <p:scale>
          <a:sx n="64" d="100"/>
          <a:sy n="64" d="100"/>
        </p:scale>
        <p:origin x="-859" y="-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19223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b880a1387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b880a1387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075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b880a1387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b880a1387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7381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b880a1387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b880a1387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7114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b880a1387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b880a1387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4941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b880a1387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b880a1387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02439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b880a1387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b880a1387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8731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b880a1387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b880a1387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7033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b880a1387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b880a1387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10627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b880a1387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b880a1387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51128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b880a1387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b880a1387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4603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6b880a1387_0_480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6b880a1387_0_480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22496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b880a1387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b880a1387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33899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b880a1387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b880a1387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57453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b880a1387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b880a1387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46035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b880a1387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b880a1387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46035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b880a1387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b880a1387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4603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6b880a1387_0_480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6b880a1387_0_480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7599c6b9ea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7599c6b9ea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7599c6b9ea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7599c6b9ea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4198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7599c6b9ea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7599c6b9ea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3444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6b880a1387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6b880a1387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b880a1387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b880a1387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b880a1387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b880a1387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4871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09775" y="1637000"/>
            <a:ext cx="4367400" cy="15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09775" y="3199000"/>
            <a:ext cx="4367400" cy="3075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2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title"/>
          </p:nvPr>
        </p:nvSpPr>
        <p:spPr>
          <a:xfrm rot="5400000">
            <a:off x="6240475" y="2410675"/>
            <a:ext cx="4065000" cy="3225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subTitle" idx="1"/>
          </p:nvPr>
        </p:nvSpPr>
        <p:spPr>
          <a:xfrm>
            <a:off x="1095263" y="1637950"/>
            <a:ext cx="30912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ubTitle" idx="2"/>
          </p:nvPr>
        </p:nvSpPr>
        <p:spPr>
          <a:xfrm>
            <a:off x="1095283" y="2944250"/>
            <a:ext cx="3091200" cy="16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 rot="5400000">
            <a:off x="6240475" y="2410675"/>
            <a:ext cx="4065000" cy="3225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subTitle" idx="1"/>
          </p:nvPr>
        </p:nvSpPr>
        <p:spPr>
          <a:xfrm>
            <a:off x="1712038" y="873025"/>
            <a:ext cx="2645100" cy="27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ubTitle" idx="2"/>
          </p:nvPr>
        </p:nvSpPr>
        <p:spPr>
          <a:xfrm>
            <a:off x="1712050" y="1226425"/>
            <a:ext cx="2406300" cy="10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3"/>
          </p:nvPr>
        </p:nvSpPr>
        <p:spPr>
          <a:xfrm>
            <a:off x="4786857" y="873025"/>
            <a:ext cx="2645100" cy="27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4786851" y="1226425"/>
            <a:ext cx="2406300" cy="10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ubTitle" idx="5"/>
          </p:nvPr>
        </p:nvSpPr>
        <p:spPr>
          <a:xfrm>
            <a:off x="1077151" y="2905350"/>
            <a:ext cx="2645100" cy="27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ubTitle" idx="6"/>
          </p:nvPr>
        </p:nvSpPr>
        <p:spPr>
          <a:xfrm>
            <a:off x="1077150" y="3258750"/>
            <a:ext cx="2406300" cy="10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subTitle" idx="7"/>
          </p:nvPr>
        </p:nvSpPr>
        <p:spPr>
          <a:xfrm>
            <a:off x="4151969" y="2905350"/>
            <a:ext cx="2645100" cy="27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ubTitle" idx="8"/>
          </p:nvPr>
        </p:nvSpPr>
        <p:spPr>
          <a:xfrm>
            <a:off x="4151974" y="3258750"/>
            <a:ext cx="2406300" cy="10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8EEFBE0-2DBD-4190-B2B7-F2BFD28BB671}" type="datetimeFigureOut">
              <a:rPr lang="zh-TW" altLang="en-US" smtClean="0"/>
              <a:t>2021/7/19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00AC9-7AC9-4A4C-8962-AAE0C98EE0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9472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709775" y="2150850"/>
            <a:ext cx="768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709775" y="1152475"/>
            <a:ext cx="7010100" cy="3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 rot="5400000">
            <a:off x="6240475" y="2410675"/>
            <a:ext cx="4065000" cy="3225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>
            <a:spLocks noGrp="1"/>
          </p:cNvSpPr>
          <p:nvPr>
            <p:ph type="body" idx="1"/>
          </p:nvPr>
        </p:nvSpPr>
        <p:spPr>
          <a:xfrm>
            <a:off x="709775" y="1389600"/>
            <a:ext cx="2808000" cy="32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 rot="5400000">
            <a:off x="6240475" y="2410675"/>
            <a:ext cx="4065000" cy="3225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"/>
          <p:cNvSpPr txBox="1">
            <a:spLocks noGrp="1"/>
          </p:cNvSpPr>
          <p:nvPr>
            <p:ph type="title"/>
          </p:nvPr>
        </p:nvSpPr>
        <p:spPr>
          <a:xfrm>
            <a:off x="709775" y="1233175"/>
            <a:ext cx="3837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subTitle" idx="1"/>
          </p:nvPr>
        </p:nvSpPr>
        <p:spPr>
          <a:xfrm>
            <a:off x="709775" y="2803075"/>
            <a:ext cx="383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2"/>
          </p:nvPr>
        </p:nvSpPr>
        <p:spPr>
          <a:xfrm>
            <a:off x="45972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>
            <a:spLocks noGrp="1"/>
          </p:cNvSpPr>
          <p:nvPr>
            <p:ph type="body" idx="1"/>
          </p:nvPr>
        </p:nvSpPr>
        <p:spPr>
          <a:xfrm>
            <a:off x="709775" y="4230575"/>
            <a:ext cx="56007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 hasCustomPrompt="1"/>
          </p:nvPr>
        </p:nvSpPr>
        <p:spPr>
          <a:xfrm>
            <a:off x="709775" y="1106125"/>
            <a:ext cx="77244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709775" y="3152225"/>
            <a:ext cx="77244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3"/>
          <p:cNvSpPr txBox="1">
            <a:spLocks noGrp="1"/>
          </p:cNvSpPr>
          <p:nvPr>
            <p:ph type="title"/>
          </p:nvPr>
        </p:nvSpPr>
        <p:spPr>
          <a:xfrm>
            <a:off x="709775" y="539425"/>
            <a:ext cx="7724400" cy="3225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title" idx="2" hasCustomPrompt="1"/>
          </p:nvPr>
        </p:nvSpPr>
        <p:spPr>
          <a:xfrm>
            <a:off x="745013" y="2032375"/>
            <a:ext cx="1666800" cy="7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745013" y="3083975"/>
            <a:ext cx="1666800" cy="58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latin typeface="Squada One"/>
                <a:ea typeface="Squada One"/>
                <a:cs typeface="Squada One"/>
                <a:sym typeface="Squa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3"/>
          </p:nvPr>
        </p:nvSpPr>
        <p:spPr>
          <a:xfrm>
            <a:off x="745013" y="3664175"/>
            <a:ext cx="16668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4" hasCustomPrompt="1"/>
          </p:nvPr>
        </p:nvSpPr>
        <p:spPr>
          <a:xfrm>
            <a:off x="2740738" y="2032375"/>
            <a:ext cx="1666800" cy="7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5"/>
          </p:nvPr>
        </p:nvSpPr>
        <p:spPr>
          <a:xfrm>
            <a:off x="2740738" y="3083975"/>
            <a:ext cx="1666800" cy="58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latin typeface="Squada One"/>
                <a:ea typeface="Squada One"/>
                <a:cs typeface="Squada One"/>
                <a:sym typeface="Squa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6"/>
          </p:nvPr>
        </p:nvSpPr>
        <p:spPr>
          <a:xfrm>
            <a:off x="2740738" y="3664175"/>
            <a:ext cx="16668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7" hasCustomPrompt="1"/>
          </p:nvPr>
        </p:nvSpPr>
        <p:spPr>
          <a:xfrm>
            <a:off x="4736463" y="2032375"/>
            <a:ext cx="1666800" cy="7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8"/>
          </p:nvPr>
        </p:nvSpPr>
        <p:spPr>
          <a:xfrm>
            <a:off x="4736463" y="3083975"/>
            <a:ext cx="1666800" cy="58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latin typeface="Squada One"/>
                <a:ea typeface="Squada One"/>
                <a:cs typeface="Squada One"/>
                <a:sym typeface="Squa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9"/>
          </p:nvPr>
        </p:nvSpPr>
        <p:spPr>
          <a:xfrm>
            <a:off x="4736463" y="3664175"/>
            <a:ext cx="16668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13" hasCustomPrompt="1"/>
          </p:nvPr>
        </p:nvSpPr>
        <p:spPr>
          <a:xfrm>
            <a:off x="6732188" y="2032375"/>
            <a:ext cx="1666800" cy="7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14"/>
          </p:nvPr>
        </p:nvSpPr>
        <p:spPr>
          <a:xfrm>
            <a:off x="6732188" y="3083975"/>
            <a:ext cx="1666800" cy="58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latin typeface="Squada One"/>
                <a:ea typeface="Squada One"/>
                <a:cs typeface="Squada One"/>
                <a:sym typeface="Squa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15"/>
          </p:nvPr>
        </p:nvSpPr>
        <p:spPr>
          <a:xfrm>
            <a:off x="6732188" y="3664175"/>
            <a:ext cx="16668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Hind Siliguri"/>
              <a:buChar char="●"/>
              <a:defRPr sz="1800"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ind Siliguri"/>
              <a:buChar char="○"/>
              <a:defRPr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ind Siliguri"/>
              <a:buChar char="■"/>
              <a:defRPr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ind Siliguri"/>
              <a:buChar char="●"/>
              <a:defRPr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ind Siliguri"/>
              <a:buChar char="○"/>
              <a:defRPr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ind Siliguri"/>
              <a:buChar char="■"/>
              <a:defRPr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ind Siliguri"/>
              <a:buChar char="●"/>
              <a:defRPr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ind Siliguri"/>
              <a:buChar char="○"/>
              <a:defRPr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Hind Siliguri"/>
              <a:buChar char="■"/>
              <a:defRPr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4" r:id="rId11"/>
    <p:sldLayoutId id="2147483670" r:id="rId12"/>
    <p:sldLayoutId id="2147483671" r:id="rId13"/>
    <p:sldLayoutId id="2147483672" r:id="rId14"/>
    <p:sldLayoutId id="2147483675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2012&#25104;&#22823;&#23416;&#29983;&#35542;&#22727;%20Decision%20series%205.%20%20%20&#33394;&#24425;%20Color%20(HD).mp4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2012&#25104;&#22823;&#23416;&#29983;&#35542;&#22727;%20Decision%20series%205.%20%20%20&#33394;&#24425;%20Color%20(HD).mp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&#25991;&#21270;&#21109;&#24847;&#33287;&#32147;&#29151;4-1%20&#22914;&#20309;&#23450;&#32681;&#12300;&#25991;&#21109;&#12301;&#65311;.mp4" TargetMode="Externa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9"/>
          <p:cNvSpPr/>
          <p:nvPr/>
        </p:nvSpPr>
        <p:spPr>
          <a:xfrm rot="5400000" flipH="1">
            <a:off x="980275" y="281250"/>
            <a:ext cx="2607600" cy="4568100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9"/>
          <p:cNvSpPr txBox="1">
            <a:spLocks noGrp="1"/>
          </p:cNvSpPr>
          <p:nvPr>
            <p:ph type="ctrTitle"/>
          </p:nvPr>
        </p:nvSpPr>
        <p:spPr>
          <a:xfrm>
            <a:off x="1002400" y="2300101"/>
            <a:ext cx="2204350" cy="15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文學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文創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/>
          <p:nvPr/>
        </p:nvSpPr>
        <p:spPr>
          <a:xfrm rot="10800000" flipH="1">
            <a:off x="492850" y="-4427"/>
            <a:ext cx="4867654" cy="3284339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7"/>
          <p:cNvSpPr txBox="1">
            <a:spLocks noGrp="1"/>
          </p:cNvSpPr>
          <p:nvPr>
            <p:ph type="subTitle" idx="1"/>
          </p:nvPr>
        </p:nvSpPr>
        <p:spPr>
          <a:xfrm>
            <a:off x="645237" y="873025"/>
            <a:ext cx="3211145" cy="2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" sz="4800" dirty="0" smtClean="0"/>
              <a:t>2</a:t>
            </a:r>
            <a:r>
              <a:rPr lang="en" sz="3600" dirty="0" smtClean="0"/>
              <a:t>.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美的基本要素</a:t>
            </a:r>
            <a:endParaRPr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57" name="Google Shape;257;p37"/>
          <p:cNvCxnSpPr/>
          <p:nvPr/>
        </p:nvCxnSpPr>
        <p:spPr>
          <a:xfrm>
            <a:off x="369650" y="820250"/>
            <a:ext cx="371100" cy="41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文學與文創</a:t>
            </a:r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740750" y="1520209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色彩、質感、比例</a:t>
            </a:r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zh-TW" altLang="en-US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構成、結構、構造   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 descr="1.jpg">
            <a:hlinkClick r:id="rId3" action="ppaction://hlinkfile"/>
            <a:extLst>
              <a:ext uri="{FF2B5EF4-FFF2-40B4-BE49-F238E27FC236}">
                <a16:creationId xmlns:a16="http://schemas.microsoft.com/office/drawing/2014/main" xmlns="" id="{221362C6-6EC3-468C-AE1D-6A7C6D97CE9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8626" y="2602587"/>
            <a:ext cx="3485346" cy="205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3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/>
          <p:nvPr/>
        </p:nvSpPr>
        <p:spPr>
          <a:xfrm rot="10800000" flipH="1">
            <a:off x="492849" y="-4431"/>
            <a:ext cx="7359063" cy="1466986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7"/>
          <p:cNvSpPr txBox="1">
            <a:spLocks noGrp="1"/>
          </p:cNvSpPr>
          <p:nvPr>
            <p:ph type="subTitle" idx="1"/>
          </p:nvPr>
        </p:nvSpPr>
        <p:spPr>
          <a:xfrm>
            <a:off x="645237" y="873025"/>
            <a:ext cx="3933389" cy="2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4800" dirty="0" smtClean="0"/>
              <a:t>3</a:t>
            </a:r>
            <a:r>
              <a:rPr lang="en" sz="3600" dirty="0" smtClean="0"/>
              <a:t>.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色彩密語與實作</a:t>
            </a:r>
            <a:endParaRPr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57" name="Google Shape;257;p37"/>
          <p:cNvCxnSpPr/>
          <p:nvPr/>
        </p:nvCxnSpPr>
        <p:spPr>
          <a:xfrm>
            <a:off x="369650" y="820250"/>
            <a:ext cx="371100" cy="41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文學與文創</a:t>
            </a:r>
            <a:endParaRPr lang="zh-TW" altLang="en-US" dirty="0"/>
          </a:p>
        </p:txBody>
      </p:sp>
      <p:pic>
        <p:nvPicPr>
          <p:cNvPr id="8" name="圖片 7" descr="1.jpg">
            <a:hlinkClick r:id="rId3" action="ppaction://hlinkfile"/>
            <a:extLst>
              <a:ext uri="{FF2B5EF4-FFF2-40B4-BE49-F238E27FC236}">
                <a16:creationId xmlns:a16="http://schemas.microsoft.com/office/drawing/2014/main" xmlns="" id="{221362C6-6EC3-468C-AE1D-6A7C6D97CE9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3192" y="77829"/>
            <a:ext cx="2204172" cy="1302465"/>
          </a:xfrm>
          <a:prstGeom prst="rect">
            <a:avLst/>
          </a:prstGeom>
        </p:spPr>
      </p:pic>
      <p:sp>
        <p:nvSpPr>
          <p:cNvPr id="12" name="Google Shape;314;p39"/>
          <p:cNvSpPr/>
          <p:nvPr/>
        </p:nvSpPr>
        <p:spPr>
          <a:xfrm rot="10800000" flipH="1">
            <a:off x="893139" y="1566913"/>
            <a:ext cx="1899300" cy="1546200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319;p39"/>
          <p:cNvSpPr txBox="1">
            <a:spLocks noGrp="1"/>
          </p:cNvSpPr>
          <p:nvPr>
            <p:ph type="subTitle" idx="1"/>
          </p:nvPr>
        </p:nvSpPr>
        <p:spPr>
          <a:xfrm>
            <a:off x="941267" y="1726366"/>
            <a:ext cx="1752900" cy="2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黃色、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橙色</a:t>
            </a:r>
            <a:endParaRPr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Google Shape;320;p39"/>
          <p:cNvSpPr txBox="1">
            <a:spLocks noGrp="1"/>
          </p:cNvSpPr>
          <p:nvPr>
            <p:ph type="subTitle" idx="2"/>
          </p:nvPr>
        </p:nvSpPr>
        <p:spPr>
          <a:xfrm>
            <a:off x="1039539" y="2106723"/>
            <a:ext cx="1654628" cy="8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lnSpc>
                <a:spcPct val="150000"/>
              </a:lnSpc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被用來刺激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和吸引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顧客的注意力</a:t>
            </a:r>
          </a:p>
        </p:txBody>
      </p:sp>
      <p:sp>
        <p:nvSpPr>
          <p:cNvPr id="2" name="橢圓 1"/>
          <p:cNvSpPr/>
          <p:nvPr/>
        </p:nvSpPr>
        <p:spPr>
          <a:xfrm>
            <a:off x="518056" y="1908697"/>
            <a:ext cx="293304" cy="293304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橢圓 33"/>
          <p:cNvSpPr/>
          <p:nvPr/>
        </p:nvSpPr>
        <p:spPr>
          <a:xfrm>
            <a:off x="518056" y="2299603"/>
            <a:ext cx="293304" cy="293304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Google Shape;314;p39"/>
          <p:cNvSpPr/>
          <p:nvPr/>
        </p:nvSpPr>
        <p:spPr>
          <a:xfrm rot="10800000" flipH="1">
            <a:off x="3302555" y="1566837"/>
            <a:ext cx="1899300" cy="1546200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319;p39"/>
          <p:cNvSpPr txBox="1">
            <a:spLocks noGrp="1"/>
          </p:cNvSpPr>
          <p:nvPr>
            <p:ph type="subTitle" idx="1"/>
          </p:nvPr>
        </p:nvSpPr>
        <p:spPr>
          <a:xfrm>
            <a:off x="3350683" y="1726290"/>
            <a:ext cx="1752900" cy="2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紅色</a:t>
            </a:r>
            <a:endParaRPr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Google Shape;320;p39"/>
          <p:cNvSpPr txBox="1">
            <a:spLocks noGrp="1"/>
          </p:cNvSpPr>
          <p:nvPr>
            <p:ph type="subTitle" idx="2"/>
          </p:nvPr>
        </p:nvSpPr>
        <p:spPr>
          <a:xfrm>
            <a:off x="3448955" y="2106647"/>
            <a:ext cx="1654628" cy="8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lnSpc>
                <a:spcPct val="150000"/>
              </a:lnSpc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成了強身健體的補品的代言色</a:t>
            </a:r>
          </a:p>
        </p:txBody>
      </p:sp>
      <p:sp>
        <p:nvSpPr>
          <p:cNvPr id="49" name="橢圓 48"/>
          <p:cNvSpPr/>
          <p:nvPr/>
        </p:nvSpPr>
        <p:spPr>
          <a:xfrm>
            <a:off x="2905600" y="2102716"/>
            <a:ext cx="293304" cy="293304"/>
          </a:xfrm>
          <a:prstGeom prst="ellipse">
            <a:avLst/>
          </a:prstGeom>
          <a:solidFill>
            <a:srgbClr val="FF0000"/>
          </a:solidFill>
          <a:ln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Google Shape;314;p39"/>
          <p:cNvSpPr/>
          <p:nvPr/>
        </p:nvSpPr>
        <p:spPr>
          <a:xfrm rot="10800000" flipH="1">
            <a:off x="5778064" y="1558313"/>
            <a:ext cx="1899300" cy="1546200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319;p39"/>
          <p:cNvSpPr txBox="1">
            <a:spLocks noGrp="1"/>
          </p:cNvSpPr>
          <p:nvPr>
            <p:ph type="subTitle" idx="1"/>
          </p:nvPr>
        </p:nvSpPr>
        <p:spPr>
          <a:xfrm>
            <a:off x="5826192" y="1717766"/>
            <a:ext cx="1752900" cy="2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粉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色</a:t>
            </a:r>
            <a:endParaRPr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Google Shape;320;p39"/>
          <p:cNvSpPr txBox="1">
            <a:spLocks noGrp="1"/>
          </p:cNvSpPr>
          <p:nvPr>
            <p:ph type="subTitle" idx="2"/>
          </p:nvPr>
        </p:nvSpPr>
        <p:spPr>
          <a:xfrm>
            <a:off x="5924464" y="2098123"/>
            <a:ext cx="1654628" cy="8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lnSpc>
                <a:spcPct val="150000"/>
              </a:lnSpc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通常於女性產品聯繫在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一起</a:t>
            </a:r>
            <a:endPara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橢圓 54"/>
          <p:cNvSpPr/>
          <p:nvPr/>
        </p:nvSpPr>
        <p:spPr>
          <a:xfrm>
            <a:off x="5354853" y="2094192"/>
            <a:ext cx="293304" cy="293304"/>
          </a:xfrm>
          <a:prstGeom prst="ellipse">
            <a:avLst/>
          </a:prstGeom>
          <a:solidFill>
            <a:srgbClr val="FF9999"/>
          </a:solidFill>
          <a:ln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Google Shape;314;p39"/>
          <p:cNvSpPr/>
          <p:nvPr/>
        </p:nvSpPr>
        <p:spPr>
          <a:xfrm rot="10800000" flipH="1">
            <a:off x="893139" y="3236595"/>
            <a:ext cx="1899300" cy="1717542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319;p39"/>
          <p:cNvSpPr txBox="1">
            <a:spLocks noGrp="1"/>
          </p:cNvSpPr>
          <p:nvPr>
            <p:ph type="subTitle" idx="1"/>
          </p:nvPr>
        </p:nvSpPr>
        <p:spPr>
          <a:xfrm>
            <a:off x="941267" y="3396048"/>
            <a:ext cx="1752900" cy="2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紫色</a:t>
            </a:r>
            <a:endParaRPr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Google Shape;320;p39"/>
          <p:cNvSpPr txBox="1">
            <a:spLocks noGrp="1"/>
          </p:cNvSpPr>
          <p:nvPr>
            <p:ph type="subTitle" idx="2"/>
          </p:nvPr>
        </p:nvSpPr>
        <p:spPr>
          <a:xfrm>
            <a:off x="1039539" y="3940319"/>
            <a:ext cx="1654628" cy="965958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通常給人高貴、典雅的感覺，所以用來襯托高檔或奢侈品</a:t>
            </a:r>
          </a:p>
        </p:txBody>
      </p:sp>
      <p:sp>
        <p:nvSpPr>
          <p:cNvPr id="60" name="橢圓 59"/>
          <p:cNvSpPr/>
          <p:nvPr/>
        </p:nvSpPr>
        <p:spPr>
          <a:xfrm>
            <a:off x="518056" y="3772398"/>
            <a:ext cx="293304" cy="293304"/>
          </a:xfrm>
          <a:prstGeom prst="ellipse">
            <a:avLst/>
          </a:prstGeom>
          <a:solidFill>
            <a:srgbClr val="7030A0"/>
          </a:solidFill>
          <a:ln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Google Shape;314;p39"/>
          <p:cNvSpPr/>
          <p:nvPr/>
        </p:nvSpPr>
        <p:spPr>
          <a:xfrm rot="10800000" flipH="1">
            <a:off x="3302555" y="3236519"/>
            <a:ext cx="1899300" cy="1717618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319;p39"/>
          <p:cNvSpPr txBox="1">
            <a:spLocks noGrp="1"/>
          </p:cNvSpPr>
          <p:nvPr>
            <p:ph type="subTitle" idx="1"/>
          </p:nvPr>
        </p:nvSpPr>
        <p:spPr>
          <a:xfrm>
            <a:off x="3350683" y="3395972"/>
            <a:ext cx="1752900" cy="2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綠色、棕色</a:t>
            </a:r>
            <a:endParaRPr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Google Shape;320;p39"/>
          <p:cNvSpPr txBox="1">
            <a:spLocks noGrp="1"/>
          </p:cNvSpPr>
          <p:nvPr>
            <p:ph type="subTitle" idx="2"/>
          </p:nvPr>
        </p:nvSpPr>
        <p:spPr>
          <a:xfrm>
            <a:off x="3448955" y="4067544"/>
            <a:ext cx="1654628" cy="8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自然和清涼的感覺，常常被用作環保產品、養生提神品的包裝</a:t>
            </a:r>
          </a:p>
        </p:txBody>
      </p:sp>
      <p:sp>
        <p:nvSpPr>
          <p:cNvPr id="66" name="橢圓 65"/>
          <p:cNvSpPr/>
          <p:nvPr/>
        </p:nvSpPr>
        <p:spPr>
          <a:xfrm>
            <a:off x="2905600" y="3704814"/>
            <a:ext cx="293304" cy="293304"/>
          </a:xfrm>
          <a:prstGeom prst="ellipse">
            <a:avLst/>
          </a:prstGeom>
          <a:solidFill>
            <a:srgbClr val="92D050"/>
          </a:solidFill>
          <a:ln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Google Shape;314;p39"/>
          <p:cNvSpPr/>
          <p:nvPr/>
        </p:nvSpPr>
        <p:spPr>
          <a:xfrm rot="10800000" flipH="1">
            <a:off x="5778064" y="3227995"/>
            <a:ext cx="1899300" cy="1726142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319;p39"/>
          <p:cNvSpPr txBox="1">
            <a:spLocks noGrp="1"/>
          </p:cNvSpPr>
          <p:nvPr>
            <p:ph type="subTitle" idx="1"/>
          </p:nvPr>
        </p:nvSpPr>
        <p:spPr>
          <a:xfrm>
            <a:off x="5826192" y="3387448"/>
            <a:ext cx="1752900" cy="2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藍色</a:t>
            </a:r>
            <a:endParaRPr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9" name="Google Shape;320;p39"/>
          <p:cNvSpPr txBox="1">
            <a:spLocks noGrp="1"/>
          </p:cNvSpPr>
          <p:nvPr>
            <p:ph type="subTitle" idx="2"/>
          </p:nvPr>
        </p:nvSpPr>
        <p:spPr>
          <a:xfrm>
            <a:off x="5924464" y="3865861"/>
            <a:ext cx="1654628" cy="8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暗示著乾淨和寧靜或是精神上的穩定</a:t>
            </a:r>
          </a:p>
        </p:txBody>
      </p:sp>
      <p:sp>
        <p:nvSpPr>
          <p:cNvPr id="71" name="橢圓 70"/>
          <p:cNvSpPr/>
          <p:nvPr/>
        </p:nvSpPr>
        <p:spPr>
          <a:xfrm>
            <a:off x="5354853" y="3763874"/>
            <a:ext cx="293304" cy="293304"/>
          </a:xfrm>
          <a:prstGeom prst="ellipse">
            <a:avLst/>
          </a:prstGeom>
          <a:solidFill>
            <a:srgbClr val="00B0F0"/>
          </a:solidFill>
          <a:ln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橢圓 71"/>
          <p:cNvSpPr/>
          <p:nvPr/>
        </p:nvSpPr>
        <p:spPr>
          <a:xfrm>
            <a:off x="2905600" y="4110275"/>
            <a:ext cx="293304" cy="293304"/>
          </a:xfrm>
          <a:prstGeom prst="ellipse">
            <a:avLst/>
          </a:prstGeom>
          <a:solidFill>
            <a:srgbClr val="7D5A2B"/>
          </a:solidFill>
          <a:ln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106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/>
          <p:nvPr/>
        </p:nvSpPr>
        <p:spPr>
          <a:xfrm rot="10800000" flipH="1">
            <a:off x="492849" y="-4431"/>
            <a:ext cx="7359063" cy="1466986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7"/>
          <p:cNvSpPr txBox="1">
            <a:spLocks noGrp="1"/>
          </p:cNvSpPr>
          <p:nvPr>
            <p:ph type="subTitle" idx="1"/>
          </p:nvPr>
        </p:nvSpPr>
        <p:spPr>
          <a:xfrm>
            <a:off x="645237" y="873025"/>
            <a:ext cx="3933389" cy="2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4800" dirty="0" smtClean="0"/>
              <a:t>3</a:t>
            </a:r>
            <a:r>
              <a:rPr lang="en" sz="3600" dirty="0" smtClean="0"/>
              <a:t>.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色彩密語與實作</a:t>
            </a:r>
            <a:endParaRPr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57" name="Google Shape;257;p37"/>
          <p:cNvCxnSpPr/>
          <p:nvPr/>
        </p:nvCxnSpPr>
        <p:spPr>
          <a:xfrm>
            <a:off x="369650" y="820250"/>
            <a:ext cx="371100" cy="41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文學與文創</a:t>
            </a:r>
            <a:endParaRPr lang="zh-TW" altLang="en-US" dirty="0"/>
          </a:p>
        </p:txBody>
      </p:sp>
      <p:pic>
        <p:nvPicPr>
          <p:cNvPr id="48" name="圖片 47">
            <a:extLst>
              <a:ext uri="{FF2B5EF4-FFF2-40B4-BE49-F238E27FC236}">
                <a16:creationId xmlns:a16="http://schemas.microsoft.com/office/drawing/2014/main" xmlns="" id="{DC19DA6D-7F4F-452F-BC66-F8120C843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86" y="1640551"/>
            <a:ext cx="2793809" cy="1586099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xmlns="" id="{286933B4-8170-4854-83E1-49933DE8D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380" y="539425"/>
            <a:ext cx="3777820" cy="2198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xmlns="" id="{5727E5DB-548E-4D9D-8032-A0F8EB640C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685" y="3284873"/>
            <a:ext cx="2793809" cy="1586099"/>
          </a:xfrm>
          <a:prstGeom prst="rect">
            <a:avLst/>
          </a:prstGeom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xmlns="" id="{D6FF5671-E36E-4690-892F-1758C66240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35" t="14783" r="8453" b="8338"/>
          <a:stretch/>
        </p:blipFill>
        <p:spPr>
          <a:xfrm>
            <a:off x="4172380" y="2989920"/>
            <a:ext cx="3595149" cy="18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5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92848" y="1"/>
            <a:ext cx="820701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5" name="Google Shape;245;p37"/>
          <p:cNvSpPr/>
          <p:nvPr/>
        </p:nvSpPr>
        <p:spPr>
          <a:xfrm rot="10800000" flipH="1">
            <a:off x="492849" y="-4431"/>
            <a:ext cx="7359063" cy="1466986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7"/>
          <p:cNvSpPr txBox="1">
            <a:spLocks noGrp="1"/>
          </p:cNvSpPr>
          <p:nvPr>
            <p:ph type="subTitle" idx="1"/>
          </p:nvPr>
        </p:nvSpPr>
        <p:spPr>
          <a:xfrm>
            <a:off x="645237" y="873025"/>
            <a:ext cx="3933389" cy="2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4800" dirty="0" smtClean="0"/>
              <a:t>3</a:t>
            </a:r>
            <a:r>
              <a:rPr lang="en" sz="3600" dirty="0" smtClean="0"/>
              <a:t>.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色彩密語與實作</a:t>
            </a:r>
            <a:endParaRPr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57" name="Google Shape;257;p37"/>
          <p:cNvCxnSpPr/>
          <p:nvPr/>
        </p:nvCxnSpPr>
        <p:spPr>
          <a:xfrm>
            <a:off x="369650" y="820250"/>
            <a:ext cx="371100" cy="41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文學與文創</a:t>
            </a:r>
            <a:endParaRPr lang="zh-TW" altLang="en-US" dirty="0"/>
          </a:p>
        </p:txBody>
      </p:sp>
      <p:pic>
        <p:nvPicPr>
          <p:cNvPr id="10" name="Picture 2" descr="C:\Users\MU\Desktop\8407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22" t="3131" r="16762"/>
          <a:stretch/>
        </p:blipFill>
        <p:spPr bwMode="auto">
          <a:xfrm>
            <a:off x="492849" y="1462556"/>
            <a:ext cx="4046454" cy="3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4758954" y="1761786"/>
            <a:ext cx="2873307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普</a:t>
            </a:r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一忠 蔡函勳</a:t>
            </a:r>
            <a:r>
              <a:rPr lang="en-US" altLang="zh-TW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1800" dirty="0"/>
              <a:t>用色原理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1800" dirty="0"/>
              <a:t>中央用淺和深藍的顏色  使視覺上沒有太大差異  再用相同色系漸層出去  到了邊緣再加深顏色  產生對比</a:t>
            </a:r>
          </a:p>
          <a:p>
            <a:pPr marL="0" indent="0">
              <a:lnSpc>
                <a:spcPct val="150000"/>
              </a:lnSpc>
              <a:buNone/>
            </a:pP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08891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/>
          <p:nvPr/>
        </p:nvSpPr>
        <p:spPr>
          <a:xfrm rot="10800000" flipH="1">
            <a:off x="492849" y="-4432"/>
            <a:ext cx="8267974" cy="5147929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7"/>
          <p:cNvSpPr txBox="1">
            <a:spLocks noGrp="1"/>
          </p:cNvSpPr>
          <p:nvPr>
            <p:ph type="subTitle" idx="1"/>
          </p:nvPr>
        </p:nvSpPr>
        <p:spPr>
          <a:xfrm>
            <a:off x="645237" y="873025"/>
            <a:ext cx="4309939" cy="2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" sz="4800" dirty="0" smtClean="0"/>
              <a:t>4</a:t>
            </a:r>
            <a:r>
              <a:rPr lang="en" sz="3600" dirty="0" smtClean="0"/>
              <a:t>.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文學與文創之陶瓷</a:t>
            </a:r>
            <a:endParaRPr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57" name="Google Shape;257;p37"/>
          <p:cNvCxnSpPr/>
          <p:nvPr/>
        </p:nvCxnSpPr>
        <p:spPr>
          <a:xfrm>
            <a:off x="369650" y="820250"/>
            <a:ext cx="371100" cy="41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文學與文創</a:t>
            </a:r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740750" y="1428608"/>
            <a:ext cx="4076415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湖</a:t>
            </a:r>
            <a:r>
              <a:rPr lang="en-US" altLang="zh-TW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壺</a:t>
            </a:r>
            <a:r>
              <a:rPr lang="en-US" altLang="zh-TW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r>
              <a:rPr lang="zh-TW" altLang="en-US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1800" dirty="0"/>
              <a:t>如月般古樸柔和的黃，對應著秋季染上的色彩，月亮一直是人們寄託相思的情感寫照，而今取材於此，並與茶壺做結合，以茶代酒，將情感沉澱於茶湯之中，壺蓋上的一彎月</a:t>
            </a:r>
            <a:r>
              <a:rPr lang="en-US" altLang="zh-TW" sz="1800" dirty="0"/>
              <a:t>,</a:t>
            </a:r>
            <a:r>
              <a:rPr lang="zh-TW" altLang="en-US" sz="1800" dirty="0"/>
              <a:t>恰似當年李白對影三人，曾笑過水中撈月的愚痴，卻對這一壺月，貪戀不已。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9293D272-B24C-4F40-B8FB-59A963F36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630" y="2885175"/>
            <a:ext cx="1649630" cy="2147751"/>
          </a:xfrm>
          <a:prstGeom prst="rect">
            <a:avLst/>
          </a:prstGeom>
        </p:spPr>
      </p:pic>
      <p:pic>
        <p:nvPicPr>
          <p:cNvPr id="9" name="內容版面配置區 3">
            <a:extLst>
              <a:ext uri="{FF2B5EF4-FFF2-40B4-BE49-F238E27FC236}">
                <a16:creationId xmlns:a16="http://schemas.microsoft.com/office/drawing/2014/main" xmlns="" id="{67191601-9AA3-4846-A673-17712128D9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564" y="313508"/>
            <a:ext cx="2487000" cy="2461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336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/>
          <p:nvPr/>
        </p:nvSpPr>
        <p:spPr>
          <a:xfrm rot="10800000" flipH="1">
            <a:off x="492849" y="-4432"/>
            <a:ext cx="8267974" cy="5147929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7"/>
          <p:cNvSpPr txBox="1">
            <a:spLocks noGrp="1"/>
          </p:cNvSpPr>
          <p:nvPr>
            <p:ph type="subTitle" idx="1"/>
          </p:nvPr>
        </p:nvSpPr>
        <p:spPr>
          <a:xfrm>
            <a:off x="645237" y="873025"/>
            <a:ext cx="4309939" cy="2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" sz="4800" dirty="0"/>
              <a:t>5</a:t>
            </a:r>
            <a:r>
              <a:rPr lang="en" sz="3600" dirty="0" smtClean="0"/>
              <a:t>.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陶作設計與發表</a:t>
            </a:r>
            <a:endParaRPr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57" name="Google Shape;257;p37"/>
          <p:cNvCxnSpPr/>
          <p:nvPr/>
        </p:nvCxnSpPr>
        <p:spPr>
          <a:xfrm>
            <a:off x="369650" y="820250"/>
            <a:ext cx="371100" cy="41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文學與文創</a:t>
            </a:r>
            <a:endParaRPr lang="zh-TW" alt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981D3F11-2ACD-4FB8-B1F4-0AEFA1A82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81" y="1518197"/>
            <a:ext cx="4511487" cy="2867488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5485201" y="166148"/>
            <a:ext cx="2424976" cy="4780321"/>
            <a:chOff x="5279923" y="166148"/>
            <a:chExt cx="2681056" cy="5285128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xmlns="" id="{3535ED18-A1E3-4F7D-9CB4-DD6ECB769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79923" y="166148"/>
              <a:ext cx="2681056" cy="1689754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xmlns="" id="{C33C6350-4D3E-4D49-997A-4A1B7BF8A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7069"/>
            <a:stretch/>
          </p:blipFill>
          <p:spPr>
            <a:xfrm>
              <a:off x="5279923" y="1942697"/>
              <a:ext cx="2681056" cy="1662652"/>
            </a:xfrm>
            <a:prstGeom prst="rect">
              <a:avLst/>
            </a:prstGeom>
          </p:spPr>
        </p:pic>
        <p:grpSp>
          <p:nvGrpSpPr>
            <p:cNvPr id="2" name="群組 1"/>
            <p:cNvGrpSpPr/>
            <p:nvPr/>
          </p:nvGrpSpPr>
          <p:grpSpPr>
            <a:xfrm>
              <a:off x="5279924" y="3692144"/>
              <a:ext cx="2660237" cy="1759132"/>
              <a:chOff x="5279924" y="3653584"/>
              <a:chExt cx="3245767" cy="2146325"/>
            </a:xfrm>
          </p:grpSpPr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xmlns="" id="{10A1A014-E126-4108-B9EB-C0AC462E08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79924" y="3653584"/>
                <a:ext cx="1537866" cy="2146325"/>
              </a:xfrm>
              <a:prstGeom prst="rect">
                <a:avLst/>
              </a:prstGeom>
            </p:spPr>
          </p:pic>
          <p:pic>
            <p:nvPicPr>
              <p:cNvPr id="16" name="圖片 15">
                <a:extLst>
                  <a:ext uri="{FF2B5EF4-FFF2-40B4-BE49-F238E27FC236}">
                    <a16:creationId xmlns:a16="http://schemas.microsoft.com/office/drawing/2014/main" xmlns="" id="{E1296E1B-F6F1-4504-A19A-A2A9B256E4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76176" y="3653584"/>
                <a:ext cx="1649515" cy="21463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0973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92848" y="1"/>
            <a:ext cx="820701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5" name="Google Shape;245;p37"/>
          <p:cNvSpPr/>
          <p:nvPr/>
        </p:nvSpPr>
        <p:spPr>
          <a:xfrm rot="10800000" flipH="1">
            <a:off x="492849" y="-4431"/>
            <a:ext cx="7359063" cy="1466986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文學與文創</a:t>
            </a:r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98920" y="1761786"/>
            <a:ext cx="3482675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普一忠  蔡翌</a:t>
            </a:r>
            <a:r>
              <a:rPr lang="zh-TW" altLang="en-US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暄</a:t>
            </a:r>
            <a:r>
              <a:rPr lang="en-US" altLang="zh-TW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1800" dirty="0"/>
              <a:t>設計理念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1800" dirty="0"/>
              <a:t>靈感來自於智利復活島的巨石像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1800" dirty="0"/>
              <a:t>原本的巨石像是沒有帽子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1800" dirty="0"/>
              <a:t>融合了熱帶的草帽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1800" dirty="0"/>
              <a:t>增加活潑感</a:t>
            </a:r>
          </a:p>
        </p:txBody>
      </p:sp>
      <p:sp>
        <p:nvSpPr>
          <p:cNvPr id="10" name="Google Shape;249;p37"/>
          <p:cNvSpPr txBox="1">
            <a:spLocks noGrp="1"/>
          </p:cNvSpPr>
          <p:nvPr>
            <p:ph type="subTitle" idx="1"/>
          </p:nvPr>
        </p:nvSpPr>
        <p:spPr>
          <a:xfrm>
            <a:off x="645237" y="873025"/>
            <a:ext cx="4309939" cy="2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" sz="4800" dirty="0"/>
              <a:t>5</a:t>
            </a:r>
            <a:r>
              <a:rPr lang="en" sz="3600" dirty="0" smtClean="0"/>
              <a:t>.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陶作設計與發表</a:t>
            </a:r>
            <a:endParaRPr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1" name="Google Shape;257;p37"/>
          <p:cNvCxnSpPr/>
          <p:nvPr/>
        </p:nvCxnSpPr>
        <p:spPr>
          <a:xfrm>
            <a:off x="369650" y="820250"/>
            <a:ext cx="371100" cy="41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" name="Picture 2" descr="C:\Users\MU\Desktop\8408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" t="-16964" r="9782" b="1"/>
          <a:stretch/>
        </p:blipFill>
        <p:spPr bwMode="auto">
          <a:xfrm>
            <a:off x="645238" y="1204866"/>
            <a:ext cx="3796134" cy="32457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54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/>
          <p:nvPr/>
        </p:nvSpPr>
        <p:spPr>
          <a:xfrm rot="10800000" flipH="1">
            <a:off x="492849" y="-4432"/>
            <a:ext cx="8267974" cy="5147929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7"/>
          <p:cNvSpPr txBox="1">
            <a:spLocks noGrp="1"/>
          </p:cNvSpPr>
          <p:nvPr>
            <p:ph type="subTitle" idx="1"/>
          </p:nvPr>
        </p:nvSpPr>
        <p:spPr>
          <a:xfrm>
            <a:off x="645237" y="873025"/>
            <a:ext cx="4309939" cy="2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altLang="zh-TW" sz="4800" dirty="0" smtClean="0"/>
              <a:t>6</a:t>
            </a:r>
            <a:r>
              <a:rPr lang="en" sz="3600" dirty="0" smtClean="0"/>
              <a:t>.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茶席介紹與演練</a:t>
            </a:r>
            <a:endParaRPr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57" name="Google Shape;257;p37"/>
          <p:cNvCxnSpPr/>
          <p:nvPr/>
        </p:nvCxnSpPr>
        <p:spPr>
          <a:xfrm>
            <a:off x="369650" y="820250"/>
            <a:ext cx="371100" cy="41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文學與文創</a:t>
            </a:r>
            <a:endParaRPr lang="zh-TW" altLang="en-US" dirty="0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xmlns="" id="{816903F5-0285-4BE0-A21D-884BB06E6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750" y="1378931"/>
            <a:ext cx="4539314" cy="341933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xmlns="" id="{768A6003-90B5-4E5D-BC02-84FE91B2D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9282" y="897023"/>
            <a:ext cx="2648818" cy="1935516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xmlns="" id="{65780394-D20A-4798-805E-44E7E26C3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9283" y="2963168"/>
            <a:ext cx="2652546" cy="183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0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/>
          <p:nvPr/>
        </p:nvSpPr>
        <p:spPr>
          <a:xfrm rot="10800000" flipH="1">
            <a:off x="492849" y="-4432"/>
            <a:ext cx="8267974" cy="5147929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7"/>
          <p:cNvSpPr txBox="1">
            <a:spLocks noGrp="1"/>
          </p:cNvSpPr>
          <p:nvPr>
            <p:ph type="subTitle" idx="1"/>
          </p:nvPr>
        </p:nvSpPr>
        <p:spPr>
          <a:xfrm>
            <a:off x="645237" y="873025"/>
            <a:ext cx="4309939" cy="2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altLang="zh-TW" sz="4800" dirty="0" smtClean="0"/>
              <a:t>6</a:t>
            </a:r>
            <a:r>
              <a:rPr lang="en" sz="3600" dirty="0" smtClean="0"/>
              <a:t>.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茶席介紹與演練</a:t>
            </a:r>
            <a:endParaRPr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57" name="Google Shape;257;p37"/>
          <p:cNvCxnSpPr/>
          <p:nvPr/>
        </p:nvCxnSpPr>
        <p:spPr>
          <a:xfrm>
            <a:off x="369650" y="820250"/>
            <a:ext cx="371100" cy="41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文學與文創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4669428" y="200297"/>
            <a:ext cx="3382964" cy="1959277"/>
            <a:chOff x="4391738" y="121048"/>
            <a:chExt cx="3906923" cy="2262733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xmlns="" id="{738E563C-D9B5-464A-AEA4-751CABACF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96658" y="121049"/>
              <a:ext cx="1902003" cy="2262732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xmlns="" id="{FEA17692-F256-4D7D-805C-20E3014BD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1738" y="121048"/>
              <a:ext cx="1925973" cy="2262732"/>
            </a:xfrm>
            <a:prstGeom prst="rect">
              <a:avLst/>
            </a:prstGeom>
          </p:spPr>
        </p:pic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C0249BA9-8DA7-4930-989F-39278CF3C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623" y="1858531"/>
            <a:ext cx="3926776" cy="314228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775864AF-6092-4C43-B624-A6CF099135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835" y="2238553"/>
            <a:ext cx="3397023" cy="273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6079" y="243145"/>
            <a:ext cx="8520600" cy="572700"/>
          </a:xfrm>
        </p:spPr>
        <p:txBody>
          <a:bodyPr/>
          <a:lstStyle/>
          <a:p>
            <a:r>
              <a:rPr lang="en-US" altLang="zh-TW" sz="3200" b="1" dirty="0" smtClean="0"/>
              <a:t>7.</a:t>
            </a:r>
            <a:r>
              <a:rPr lang="zh-TW" altLang="en-US" sz="3200" b="1" dirty="0" smtClean="0"/>
              <a:t>服飾</a:t>
            </a:r>
            <a:r>
              <a:rPr lang="zh-TW" altLang="en-US" sz="3200" b="1" dirty="0"/>
              <a:t>之美</a:t>
            </a:r>
            <a:endParaRPr lang="zh-TW" altLang="en-US" sz="3200" b="1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33" y="986271"/>
            <a:ext cx="8467107" cy="3894488"/>
          </a:xfrm>
        </p:spPr>
      </p:pic>
    </p:spTree>
    <p:extLst>
      <p:ext uri="{BB962C8B-B14F-4D97-AF65-F5344CB8AC3E}">
        <p14:creationId xmlns:p14="http://schemas.microsoft.com/office/powerpoint/2010/main" val="2762315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425453"/>
            <a:ext cx="6831496" cy="198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2" name="Google Shape;132;p30"/>
          <p:cNvSpPr txBox="1">
            <a:spLocks noGrp="1"/>
          </p:cNvSpPr>
          <p:nvPr>
            <p:ph type="body" idx="1"/>
          </p:nvPr>
        </p:nvSpPr>
        <p:spPr>
          <a:xfrm>
            <a:off x="709775" y="1518636"/>
            <a:ext cx="4365808" cy="22158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Hind Siliguri Light"/>
                <a:sym typeface="Hind Siliguri Light"/>
              </a:rPr>
              <a:t>藉由單元主題的設計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Hind Siliguri Light"/>
                <a:sym typeface="Hind Siliguri Light"/>
              </a:rPr>
              <a:t>‚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Hind Siliguri Light"/>
                <a:sym typeface="Hind Siliguri Light"/>
              </a:rPr>
              <a:t>提升學生美的概念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Hind Siliguri Light"/>
                <a:sym typeface="Hind Siliguri Light"/>
              </a:rPr>
              <a:t>‚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Hind Siliguri Light"/>
                <a:sym typeface="Hind Siliguri Light"/>
              </a:rPr>
              <a:t>將美融入生活中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ind Siliguri Light"/>
                <a:sym typeface="Hind Siliguri Light"/>
              </a:rPr>
              <a:t>‚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ind Siliguri Light"/>
                <a:sym typeface="Hind Siliguri Light"/>
              </a:rPr>
              <a:t>涵養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Hind Siliguri Light"/>
                <a:sym typeface="Hind Siliguri Light"/>
              </a:rPr>
              <a:t>學生的審美觀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Hind Siliguri Light"/>
                <a:sym typeface="Hind Siliguri Light"/>
              </a:rPr>
              <a:t>‚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Hind Siliguri Light"/>
                <a:sym typeface="Hind Siliguri Light"/>
              </a:rPr>
              <a:t>進而能創新與創作。</a:t>
            </a:r>
          </a:p>
        </p:txBody>
      </p:sp>
      <p:sp>
        <p:nvSpPr>
          <p:cNvPr id="133" name="Google Shape;133;p30"/>
          <p:cNvSpPr txBox="1">
            <a:spLocks noGrp="1"/>
          </p:cNvSpPr>
          <p:nvPr>
            <p:ph type="title"/>
          </p:nvPr>
        </p:nvSpPr>
        <p:spPr>
          <a:xfrm rot="5400000">
            <a:off x="6240475" y="2410675"/>
            <a:ext cx="4065000" cy="32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文學與文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Google Shape;165;p32"/>
          <p:cNvSpPr txBox="1">
            <a:spLocks/>
          </p:cNvSpPr>
          <p:nvPr/>
        </p:nvSpPr>
        <p:spPr>
          <a:xfrm>
            <a:off x="709775" y="520275"/>
            <a:ext cx="30912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●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○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■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●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○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■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●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○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Hind Siliguri"/>
              <a:buChar char="■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pPr marL="0" lvl="0" indent="0">
              <a:buNone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Hind Siliguri Light"/>
                <a:sym typeface="Hind Siliguri Light"/>
              </a:rPr>
              <a:t>課程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Hind Siliguri Light"/>
                <a:sym typeface="Hind Siliguri Light"/>
              </a:rPr>
              <a:t>目標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  <a:cs typeface="Hind Siliguri Light"/>
              <a:sym typeface="Hind Siliguri Light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5525196" y="101370"/>
            <a:ext cx="2373100" cy="4840435"/>
            <a:chOff x="4133717" y="520275"/>
            <a:chExt cx="1966623" cy="4011340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xmlns="" id="{1F9FC514-4B1F-4CDF-96D5-987C6B466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0729" y="520275"/>
              <a:ext cx="1949611" cy="1097287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xmlns="" id="{C2ED71CD-A018-40B9-A9EC-B9AF26DA5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0728" y="1608762"/>
              <a:ext cx="1949610" cy="917183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xmlns="" id="{9A3095E0-F0CB-4947-8389-86F7418B5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50728" y="2530515"/>
              <a:ext cx="1949610" cy="1000550"/>
            </a:xfrm>
            <a:prstGeom prst="rect">
              <a:avLst/>
            </a:prstGeom>
          </p:spPr>
        </p:pic>
        <p:pic>
          <p:nvPicPr>
            <p:cNvPr id="8" name="圖片 7">
              <a:hlinkClick r:id="rId6" action="ppaction://hlinkfile"/>
              <a:extLst>
                <a:ext uri="{FF2B5EF4-FFF2-40B4-BE49-F238E27FC236}">
                  <a16:creationId xmlns:a16="http://schemas.microsoft.com/office/drawing/2014/main" xmlns="" id="{E9F1143A-B9DF-4C8C-9CDA-57733895D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3717" y="3531065"/>
              <a:ext cx="1949610" cy="1000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064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b="1" dirty="0" smtClean="0"/>
              <a:t>對鏡貼花黃</a:t>
            </a:r>
            <a:endParaRPr lang="zh-TW" altLang="en-US" sz="3200" b="1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094" y="714715"/>
            <a:ext cx="5307907" cy="4428785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500358"/>
            <a:ext cx="4286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64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/>
          <p:nvPr/>
        </p:nvSpPr>
        <p:spPr>
          <a:xfrm rot="10800000" flipH="1">
            <a:off x="492849" y="-4431"/>
            <a:ext cx="7056267" cy="5147929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7"/>
          <p:cNvSpPr txBox="1">
            <a:spLocks noGrp="1"/>
          </p:cNvSpPr>
          <p:nvPr>
            <p:ph type="subTitle" idx="1"/>
          </p:nvPr>
        </p:nvSpPr>
        <p:spPr>
          <a:xfrm>
            <a:off x="636529" y="707854"/>
            <a:ext cx="7475196" cy="6380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4800" dirty="0"/>
              <a:t>9</a:t>
            </a:r>
            <a:r>
              <a:rPr lang="en" sz="3600" dirty="0" smtClean="0"/>
              <a:t>.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居住之美</a:t>
            </a:r>
            <a:r>
              <a:rPr lang="ja-JP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空間</a:t>
            </a:r>
            <a:r>
              <a:rPr lang="ja-JP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ja-JP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ja-JP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向自然致敬</a:t>
            </a:r>
            <a:r>
              <a:rPr lang="en-US" altLang="ja-JP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ja-JP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台灣分子藥局・水相</a:t>
            </a:r>
            <a:r>
              <a:rPr lang="ja-JP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</a:t>
            </a:r>
            <a:endParaRPr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57" name="Google Shape;257;p37"/>
          <p:cNvCxnSpPr/>
          <p:nvPr/>
        </p:nvCxnSpPr>
        <p:spPr>
          <a:xfrm>
            <a:off x="369650" y="820250"/>
            <a:ext cx="371100" cy="41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文學與文創</a:t>
            </a:r>
            <a:endParaRPr lang="zh-TW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28" y="1690576"/>
            <a:ext cx="6042827" cy="325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61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/>
          <p:nvPr/>
        </p:nvSpPr>
        <p:spPr>
          <a:xfrm rot="10800000" flipH="1">
            <a:off x="492849" y="-4431"/>
            <a:ext cx="7056267" cy="5147929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7"/>
          <p:cNvSpPr txBox="1">
            <a:spLocks noGrp="1"/>
          </p:cNvSpPr>
          <p:nvPr>
            <p:ph type="subTitle" idx="1"/>
          </p:nvPr>
        </p:nvSpPr>
        <p:spPr>
          <a:xfrm>
            <a:off x="636529" y="707854"/>
            <a:ext cx="7475196" cy="6380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4800" dirty="0"/>
              <a:t>9</a:t>
            </a:r>
            <a:r>
              <a:rPr lang="en" sz="3600" dirty="0" smtClean="0"/>
              <a:t>.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俱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小物   室內溫暖的一抹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微笑</a:t>
            </a:r>
            <a:endParaRPr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57" name="Google Shape;257;p37"/>
          <p:cNvCxnSpPr/>
          <p:nvPr/>
        </p:nvCxnSpPr>
        <p:spPr>
          <a:xfrm>
            <a:off x="369650" y="820250"/>
            <a:ext cx="371100" cy="41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文學與文創</a:t>
            </a:r>
            <a:endParaRPr lang="zh-TW" altLang="en-US" dirty="0"/>
          </a:p>
        </p:txBody>
      </p:sp>
      <p:pic>
        <p:nvPicPr>
          <p:cNvPr id="11" name="內容版面配置區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378" y="1514340"/>
            <a:ext cx="5281170" cy="31902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090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/>
          <p:nvPr/>
        </p:nvSpPr>
        <p:spPr>
          <a:xfrm rot="10800000" flipH="1">
            <a:off x="531479" y="-4430"/>
            <a:ext cx="8144688" cy="5147929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7"/>
          <p:cNvSpPr txBox="1">
            <a:spLocks noGrp="1"/>
          </p:cNvSpPr>
          <p:nvPr>
            <p:ph type="subTitle" idx="1"/>
          </p:nvPr>
        </p:nvSpPr>
        <p:spPr>
          <a:xfrm>
            <a:off x="819889" y="654498"/>
            <a:ext cx="6133804" cy="7808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altLang="zh-TW" sz="32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hygge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生活丹麥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人的幸福密碼  （ </a:t>
            </a:r>
            <a:r>
              <a:rPr lang="en-US" altLang="zh-TW" sz="32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hoo-gah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音似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huger〉</a:t>
            </a:r>
            <a:b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57" name="Google Shape;257;p37"/>
          <p:cNvCxnSpPr/>
          <p:nvPr/>
        </p:nvCxnSpPr>
        <p:spPr>
          <a:xfrm>
            <a:off x="369650" y="820250"/>
            <a:ext cx="371100" cy="41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文學與文創</a:t>
            </a:r>
            <a:endParaRPr lang="zh-TW" alt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89" y="1435395"/>
            <a:ext cx="6677246" cy="3583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65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/>
          <p:nvPr/>
        </p:nvSpPr>
        <p:spPr>
          <a:xfrm rot="10800000" flipH="1">
            <a:off x="492849" y="-4431"/>
            <a:ext cx="7056267" cy="5147929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7"/>
          <p:cNvSpPr txBox="1">
            <a:spLocks noGrp="1"/>
          </p:cNvSpPr>
          <p:nvPr>
            <p:ph type="subTitle" idx="1"/>
          </p:nvPr>
        </p:nvSpPr>
        <p:spPr>
          <a:xfrm>
            <a:off x="555200" y="182193"/>
            <a:ext cx="7475196" cy="6380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" sz="3600" dirty="0" smtClean="0"/>
              <a:t>10.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育樂繪本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之美</a:t>
            </a:r>
            <a:r>
              <a:rPr lang="ja-JP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ja-JP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ja-JP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57" name="Google Shape;257;p37"/>
          <p:cNvCxnSpPr/>
          <p:nvPr/>
        </p:nvCxnSpPr>
        <p:spPr>
          <a:xfrm>
            <a:off x="498808" y="295219"/>
            <a:ext cx="371100" cy="41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文學與文創</a:t>
            </a:r>
            <a:endParaRPr lang="zh-TW" altLang="en-US" dirty="0"/>
          </a:p>
        </p:txBody>
      </p:sp>
      <p:sp>
        <p:nvSpPr>
          <p:cNvPr id="2" name="AutoShape 2" descr="親子共讀】學齡前,中文童書繪本推薦-(實際看過,真心推薦的書單) - 好興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27" name="Picture 3" descr="C:\Users\MU\Desktop\下載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593765"/>
            <a:ext cx="6669452" cy="432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06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/>
          <p:nvPr/>
        </p:nvSpPr>
        <p:spPr>
          <a:xfrm rot="10800000" flipH="1">
            <a:off x="492849" y="-4431"/>
            <a:ext cx="7056267" cy="5147929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7"/>
          <p:cNvSpPr txBox="1">
            <a:spLocks noGrp="1"/>
          </p:cNvSpPr>
          <p:nvPr>
            <p:ph type="subTitle" idx="1"/>
          </p:nvPr>
        </p:nvSpPr>
        <p:spPr>
          <a:xfrm>
            <a:off x="555200" y="182193"/>
            <a:ext cx="7475196" cy="6380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" sz="3600" dirty="0" smtClean="0"/>
              <a:t>10.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旅行之美</a:t>
            </a:r>
            <a:r>
              <a:rPr lang="ja-JP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ja-JP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ja-JP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57" name="Google Shape;257;p37"/>
          <p:cNvCxnSpPr/>
          <p:nvPr/>
        </p:nvCxnSpPr>
        <p:spPr>
          <a:xfrm>
            <a:off x="498808" y="295219"/>
            <a:ext cx="371100" cy="41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文學與文創</a:t>
            </a:r>
            <a:endParaRPr lang="zh-TW" altLang="en-US" dirty="0"/>
          </a:p>
        </p:txBody>
      </p:sp>
      <p:sp>
        <p:nvSpPr>
          <p:cNvPr id="2" name="AutoShape 2" descr="親子共讀】學齡前,中文童書繪本推薦-(實際看過,真心推薦的書單) - 好興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8" name="內容版面配置區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58" y="947386"/>
            <a:ext cx="6451396" cy="3598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78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/>
          <p:nvPr/>
        </p:nvSpPr>
        <p:spPr>
          <a:xfrm rot="10800000" flipH="1">
            <a:off x="492849" y="-4431"/>
            <a:ext cx="7056267" cy="5147929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49" name="Google Shape;249;p37"/>
          <p:cNvSpPr txBox="1">
            <a:spLocks noGrp="1"/>
          </p:cNvSpPr>
          <p:nvPr>
            <p:ph type="subTitle" idx="1"/>
          </p:nvPr>
        </p:nvSpPr>
        <p:spPr>
          <a:xfrm>
            <a:off x="555200" y="182193"/>
            <a:ext cx="7475196" cy="6380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ja-JP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ja-JP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57" name="Google Shape;257;p37"/>
          <p:cNvCxnSpPr/>
          <p:nvPr/>
        </p:nvCxnSpPr>
        <p:spPr>
          <a:xfrm>
            <a:off x="498808" y="295219"/>
            <a:ext cx="371100" cy="41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文學與文創</a:t>
            </a:r>
            <a:endParaRPr lang="zh-TW" altLang="en-US" dirty="0"/>
          </a:p>
        </p:txBody>
      </p:sp>
      <p:sp>
        <p:nvSpPr>
          <p:cNvPr id="2" name="AutoShape 2" descr="親子共讀】學齡前,中文童書繪本推薦-(實際看過,真心推薦的書單) - 好興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258640" y="796627"/>
            <a:ext cx="5109091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/>
              <a:t>對應學</a:t>
            </a:r>
            <a:r>
              <a:rPr lang="zh-TW" altLang="en-US" sz="3600" b="1" dirty="0" smtClean="0"/>
              <a:t>群</a:t>
            </a:r>
            <a:r>
              <a:rPr lang="zh-TW" altLang="en-US" sz="3600" b="1" dirty="0" smtClean="0">
                <a:latin typeface="新細明體"/>
                <a:ea typeface="新細明體"/>
              </a:rPr>
              <a:t>：</a:t>
            </a:r>
            <a:endParaRPr lang="en-US" altLang="zh-TW" sz="3600" b="1" dirty="0" smtClean="0"/>
          </a:p>
          <a:p>
            <a:endParaRPr lang="en-US" altLang="zh-TW" sz="3600" b="1" dirty="0" smtClean="0"/>
          </a:p>
          <a:p>
            <a:r>
              <a:rPr lang="zh-TW" altLang="en-US" sz="3600" dirty="0" smtClean="0"/>
              <a:t> </a:t>
            </a:r>
            <a:r>
              <a:rPr lang="zh-TW" altLang="en-US" sz="3600" b="1" dirty="0" smtClean="0"/>
              <a:t>藝術  建築  設計</a:t>
            </a:r>
            <a:endParaRPr lang="en-US" altLang="zh-TW" sz="3600" b="1" dirty="0"/>
          </a:p>
          <a:p>
            <a:r>
              <a:rPr lang="zh-TW" altLang="en-US" sz="3600" b="1" dirty="0"/>
              <a:t> 餐飲  大眾傳播   文史哲</a:t>
            </a:r>
          </a:p>
          <a:p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98707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0"/>
          <p:cNvSpPr txBox="1">
            <a:spLocks noGrp="1"/>
          </p:cNvSpPr>
          <p:nvPr>
            <p:ph type="title"/>
          </p:nvPr>
        </p:nvSpPr>
        <p:spPr>
          <a:xfrm rot="5400000">
            <a:off x="6240475" y="2410675"/>
            <a:ext cx="4065000" cy="32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文學與文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Google Shape;165;p32"/>
          <p:cNvSpPr txBox="1">
            <a:spLocks/>
          </p:cNvSpPr>
          <p:nvPr/>
        </p:nvSpPr>
        <p:spPr>
          <a:xfrm>
            <a:off x="709775" y="520275"/>
            <a:ext cx="30912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●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○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■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●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○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■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●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○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Hind Siliguri"/>
              <a:buChar char="■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pPr marL="0" lvl="0" indent="0">
              <a:buNone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Hind Siliguri Light"/>
                <a:sym typeface="Hind Siliguri Light"/>
              </a:rPr>
              <a:t>課綱核心素養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  <a:cs typeface="Hind Siliguri Light"/>
              <a:sym typeface="Hind Siliguri Light"/>
            </a:endParaRPr>
          </a:p>
        </p:txBody>
      </p:sp>
      <p:sp>
        <p:nvSpPr>
          <p:cNvPr id="14" name="Google Shape;213;p35"/>
          <p:cNvSpPr/>
          <p:nvPr/>
        </p:nvSpPr>
        <p:spPr>
          <a:xfrm>
            <a:off x="819163" y="1093676"/>
            <a:ext cx="4791223" cy="998596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215;p35"/>
          <p:cNvSpPr txBox="1">
            <a:spLocks/>
          </p:cNvSpPr>
          <p:nvPr/>
        </p:nvSpPr>
        <p:spPr>
          <a:xfrm>
            <a:off x="1008367" y="1454973"/>
            <a:ext cx="1548619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●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○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■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●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○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■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●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○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Hind Siliguri"/>
              <a:buChar char="■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pPr marL="0" indent="0">
              <a:buFont typeface="Hind Siliguri"/>
              <a:buNone/>
            </a:pPr>
            <a:r>
              <a:rPr lang="zh-TW" altLang="en-US" sz="24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自主行動</a:t>
            </a:r>
            <a:endParaRPr lang="en-US" sz="2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361955" y="1177475"/>
            <a:ext cx="31681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kern="100" dirty="0"/>
              <a:t>身心素質與自我精進</a:t>
            </a:r>
            <a:endParaRPr lang="en-US" altLang="zh-TW" sz="2400" kern="100" dirty="0"/>
          </a:p>
          <a:p>
            <a:r>
              <a:rPr lang="zh-TW" altLang="zh-TW" sz="2400" kern="100" dirty="0" smtClean="0"/>
              <a:t>規劃</a:t>
            </a:r>
            <a:r>
              <a:rPr lang="zh-TW" altLang="zh-TW" sz="2400" kern="100" dirty="0"/>
              <a:t>執行與創新應變</a:t>
            </a:r>
            <a:endParaRPr lang="en-US" altLang="zh-TW" sz="2400" kern="100" dirty="0"/>
          </a:p>
        </p:txBody>
      </p:sp>
      <p:sp>
        <p:nvSpPr>
          <p:cNvPr id="19" name="Google Shape;213;p35"/>
          <p:cNvSpPr/>
          <p:nvPr/>
        </p:nvSpPr>
        <p:spPr>
          <a:xfrm>
            <a:off x="3134535" y="2192381"/>
            <a:ext cx="4791223" cy="998596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15;p35"/>
          <p:cNvSpPr txBox="1">
            <a:spLocks/>
          </p:cNvSpPr>
          <p:nvPr/>
        </p:nvSpPr>
        <p:spPr>
          <a:xfrm>
            <a:off x="3323739" y="2553802"/>
            <a:ext cx="1548619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●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○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■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●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○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■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●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○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Hind Siliguri"/>
              <a:buChar char="■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pPr marL="0" indent="0">
              <a:buNone/>
            </a:pP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社會參與</a:t>
            </a:r>
            <a:endParaRPr lang="en-US" sz="2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677327" y="2276180"/>
            <a:ext cx="31681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kern="100" dirty="0"/>
              <a:t>人際關係與團隊合作</a:t>
            </a:r>
          </a:p>
          <a:p>
            <a:r>
              <a:rPr lang="zh-TW" altLang="en-US" sz="2400" kern="100" dirty="0" smtClean="0"/>
              <a:t>多元</a:t>
            </a:r>
            <a:r>
              <a:rPr lang="zh-TW" altLang="en-US" sz="2400" kern="100" dirty="0"/>
              <a:t>文化與國際理解</a:t>
            </a:r>
          </a:p>
        </p:txBody>
      </p:sp>
      <p:sp>
        <p:nvSpPr>
          <p:cNvPr id="22" name="Google Shape;213;p35"/>
          <p:cNvSpPr/>
          <p:nvPr/>
        </p:nvSpPr>
        <p:spPr>
          <a:xfrm>
            <a:off x="819163" y="3291332"/>
            <a:ext cx="4791223" cy="1351566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15;p35"/>
          <p:cNvSpPr txBox="1">
            <a:spLocks/>
          </p:cNvSpPr>
          <p:nvPr/>
        </p:nvSpPr>
        <p:spPr>
          <a:xfrm>
            <a:off x="1008367" y="3829115"/>
            <a:ext cx="1548619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●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○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■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●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○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■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●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ind Siliguri"/>
              <a:buChar char="○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Hind Siliguri"/>
              <a:buChar char="■"/>
              <a:defRPr sz="12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pPr marL="0" indent="0">
              <a:buNone/>
            </a:pP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溝通互動</a:t>
            </a:r>
            <a:endParaRPr lang="en-US" sz="2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361955" y="3375131"/>
            <a:ext cx="3168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kern="100" dirty="0"/>
              <a:t>藝術涵養與美感素養</a:t>
            </a:r>
          </a:p>
          <a:p>
            <a:r>
              <a:rPr lang="zh-TW" altLang="en-US" sz="2400" kern="100" dirty="0" smtClean="0"/>
              <a:t>科技</a:t>
            </a:r>
            <a:r>
              <a:rPr lang="zh-TW" altLang="en-US" sz="2400" kern="100" dirty="0"/>
              <a:t>資訊與媒體素養</a:t>
            </a:r>
          </a:p>
          <a:p>
            <a:r>
              <a:rPr lang="zh-TW" altLang="en-US" sz="2400" kern="100" dirty="0" smtClean="0"/>
              <a:t>符號</a:t>
            </a:r>
            <a:r>
              <a:rPr lang="zh-TW" altLang="en-US" sz="2400" kern="100" dirty="0"/>
              <a:t>運用與溝通表達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1"/>
          <p:cNvSpPr/>
          <p:nvPr/>
        </p:nvSpPr>
        <p:spPr>
          <a:xfrm>
            <a:off x="713974" y="337930"/>
            <a:ext cx="3553226" cy="644145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2" name="Google Shape;142;p31"/>
          <p:cNvCxnSpPr/>
          <p:nvPr/>
        </p:nvCxnSpPr>
        <p:spPr>
          <a:xfrm>
            <a:off x="1017150" y="492050"/>
            <a:ext cx="371100" cy="41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7" name="Google Shape;147;p31"/>
          <p:cNvSpPr txBox="1">
            <a:spLocks noGrp="1"/>
          </p:cNvSpPr>
          <p:nvPr>
            <p:ph type="title" idx="2"/>
          </p:nvPr>
        </p:nvSpPr>
        <p:spPr>
          <a:xfrm>
            <a:off x="745013" y="203575"/>
            <a:ext cx="1666800" cy="7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48" name="Google Shape;148;p31"/>
          <p:cNvSpPr txBox="1">
            <a:spLocks noGrp="1"/>
          </p:cNvSpPr>
          <p:nvPr>
            <p:ph type="subTitle" idx="1"/>
          </p:nvPr>
        </p:nvSpPr>
        <p:spPr>
          <a:xfrm>
            <a:off x="1578413" y="401875"/>
            <a:ext cx="2793317" cy="58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課程內容之一</a:t>
            </a:r>
            <a:endParaRPr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5" name="內容版面配置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9590763"/>
              </p:ext>
            </p:extLst>
          </p:nvPr>
        </p:nvGraphicFramePr>
        <p:xfrm>
          <a:off x="745013" y="1328352"/>
          <a:ext cx="7891669" cy="329717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2052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3236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886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</a:t>
                      </a:r>
                      <a:r>
                        <a:rPr lang="zh-TW" alt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</a:t>
                      </a: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zh-TW" altLang="en-US" sz="2400" b="0" i="0" u="none" strike="noStrike" kern="100" cap="none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/>
                        </a:rPr>
                        <a:t>概念</a:t>
                      </a:r>
                      <a:endParaRPr lang="zh-TW" sz="2400" b="0" i="0" u="none" strike="noStrike" kern="100" cap="none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rgbClr val="E7EBE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zh-TW" altLang="en-US" sz="2400" b="0" i="0" u="none" strike="noStrike" kern="100" cap="none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/>
                        </a:rPr>
                        <a:t>何謂文創</a:t>
                      </a:r>
                      <a:endParaRPr lang="zh-TW" sz="2400" b="0" i="0" u="none" strike="noStrike" kern="100" cap="none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rgbClr val="E7EB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86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</a:t>
                      </a:r>
                      <a:r>
                        <a:rPr lang="zh-TW" alt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概念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美的基本要素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86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</a:t>
                      </a:r>
                      <a:r>
                        <a:rPr lang="zh-TW" alt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</a:t>
                      </a: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概念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400" b="1" kern="100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色彩密語與實作</a:t>
                      </a:r>
                      <a:endParaRPr lang="zh-TW" sz="2400" b="1" kern="100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537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</a:t>
                      </a:r>
                      <a:r>
                        <a:rPr lang="zh-TW" alt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</a:t>
                      </a: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飲食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zh-TW" sz="2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文學中的飲食（色香味 意象）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86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</a:t>
                      </a:r>
                      <a:r>
                        <a:rPr lang="zh-TW" alt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</a:t>
                      </a: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飲食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茶席介紹與演練</a:t>
                      </a:r>
                      <a:endParaRPr lang="zh-TW" altLang="zh-TW" sz="24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86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</a:t>
                      </a:r>
                      <a:r>
                        <a:rPr lang="zh-TW" alt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</a:t>
                      </a: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飲食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zh-TW" sz="2400" b="1" i="0" u="none" strike="noStrike" cap="non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在地小吃採訪與報導 菜單設計</a:t>
                      </a:r>
                      <a:endParaRPr lang="zh-TW" sz="2400" b="1" kern="100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1"/>
          <p:cNvSpPr/>
          <p:nvPr/>
        </p:nvSpPr>
        <p:spPr>
          <a:xfrm>
            <a:off x="713974" y="337930"/>
            <a:ext cx="3553226" cy="644145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2" name="Google Shape;142;p31"/>
          <p:cNvCxnSpPr/>
          <p:nvPr/>
        </p:nvCxnSpPr>
        <p:spPr>
          <a:xfrm>
            <a:off x="1017150" y="492050"/>
            <a:ext cx="371100" cy="41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7" name="Google Shape;147;p31"/>
          <p:cNvSpPr txBox="1">
            <a:spLocks noGrp="1"/>
          </p:cNvSpPr>
          <p:nvPr>
            <p:ph type="title" idx="2"/>
          </p:nvPr>
        </p:nvSpPr>
        <p:spPr>
          <a:xfrm>
            <a:off x="745013" y="203575"/>
            <a:ext cx="1666800" cy="7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48" name="Google Shape;148;p31"/>
          <p:cNvSpPr txBox="1">
            <a:spLocks noGrp="1"/>
          </p:cNvSpPr>
          <p:nvPr>
            <p:ph type="subTitle" idx="1"/>
          </p:nvPr>
        </p:nvSpPr>
        <p:spPr>
          <a:xfrm>
            <a:off x="1578413" y="401875"/>
            <a:ext cx="2793317" cy="58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課程內容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endParaRPr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5" name="內容版面配置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7953652"/>
              </p:ext>
            </p:extLst>
          </p:nvPr>
        </p:nvGraphicFramePr>
        <p:xfrm>
          <a:off x="745013" y="1361482"/>
          <a:ext cx="7891669" cy="313863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6735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45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3236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886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</a:t>
                      </a:r>
                      <a:r>
                        <a:rPr lang="zh-TW" altLang="en-US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七</a:t>
                      </a:r>
                      <a:r>
                        <a:rPr 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b="0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服飾</a:t>
                      </a: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solidFill>
                      <a:srgbClr val="E7EBE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zh-TW" sz="2400" b="1" i="0" u="none" strike="noStrike" cap="non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中國服飾史的簡介與象徵意義中國</a:t>
                      </a:r>
                      <a:r>
                        <a:rPr lang="zh-TW" altLang="zh-TW" sz="1400" b="1" i="0" u="none" strike="noStrike" cap="none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服飾史的簡介與象徵意義</a:t>
                      </a:r>
                      <a:endParaRPr lang="zh-TW" altLang="en-US" sz="2400" b="0" kern="100" dirty="0" smtClean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rgbClr val="E7EB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86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</a:t>
                      </a:r>
                      <a:r>
                        <a:rPr lang="zh-TW" alt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八</a:t>
                      </a:r>
                      <a:r>
                        <a:rPr 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服飾</a:t>
                      </a:r>
                      <a:endParaRPr lang="zh-TW" alt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zh-TW" sz="2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文學、影視中的服飾</a:t>
                      </a:r>
                      <a:endParaRPr lang="zh-TW" altLang="en-US" sz="24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86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</a:t>
                      </a:r>
                      <a:r>
                        <a:rPr lang="zh-TW" alt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九</a:t>
                      </a:r>
                      <a:r>
                        <a:rPr 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服飾</a:t>
                      </a:r>
                      <a:endParaRPr lang="zh-TW" alt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zh-TW" sz="2400" b="1" i="0" u="none" strike="noStrike" cap="non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改良式中國服飾 客家花布報告</a:t>
                      </a:r>
                      <a:endParaRPr lang="zh-TW" altLang="en-US" sz="2400" b="1" kern="100" dirty="0" smtClean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47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</a:t>
                      </a:r>
                      <a:r>
                        <a:rPr lang="zh-TW" alt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十</a:t>
                      </a:r>
                      <a:r>
                        <a:rPr 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居住</a:t>
                      </a:r>
                      <a:endParaRPr lang="zh-TW" alt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zh-TW" sz="2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合宜的居住建築</a:t>
                      </a:r>
                      <a:endParaRPr lang="zh-TW" altLang="en-US" sz="24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86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</a:t>
                      </a:r>
                      <a:r>
                        <a:rPr lang="zh-TW" altLang="en-US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十</a:t>
                      </a:r>
                      <a:r>
                        <a:rPr lang="zh-TW" alt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</a:t>
                      </a:r>
                      <a:r>
                        <a:rPr 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居住</a:t>
                      </a:r>
                      <a:endParaRPr lang="zh-TW" alt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zh-TW" sz="2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介紹文學、影視中的居住環境</a:t>
                      </a:r>
                      <a:endParaRPr lang="zh-TW" altLang="en-US" sz="24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86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</a:t>
                      </a:r>
                      <a:r>
                        <a:rPr lang="zh-TW" altLang="en-US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十</a:t>
                      </a:r>
                      <a:r>
                        <a:rPr lang="zh-TW" alt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r>
                        <a:rPr 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居住</a:t>
                      </a:r>
                      <a:endParaRPr lang="zh-TW" alt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zh-TW" sz="2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居住環境中的小擺飾</a:t>
                      </a:r>
                      <a:endParaRPr lang="zh-TW" altLang="en-US" sz="24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907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1"/>
          <p:cNvSpPr/>
          <p:nvPr/>
        </p:nvSpPr>
        <p:spPr>
          <a:xfrm>
            <a:off x="713974" y="337930"/>
            <a:ext cx="3553226" cy="644145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2" name="Google Shape;142;p31"/>
          <p:cNvCxnSpPr/>
          <p:nvPr/>
        </p:nvCxnSpPr>
        <p:spPr>
          <a:xfrm>
            <a:off x="1017150" y="492050"/>
            <a:ext cx="371100" cy="41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7" name="Google Shape;147;p31"/>
          <p:cNvSpPr txBox="1">
            <a:spLocks noGrp="1"/>
          </p:cNvSpPr>
          <p:nvPr>
            <p:ph type="title" idx="2"/>
          </p:nvPr>
        </p:nvSpPr>
        <p:spPr>
          <a:xfrm>
            <a:off x="745013" y="203575"/>
            <a:ext cx="1666800" cy="7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48" name="Google Shape;148;p31"/>
          <p:cNvSpPr txBox="1">
            <a:spLocks noGrp="1"/>
          </p:cNvSpPr>
          <p:nvPr>
            <p:ph type="subTitle" idx="1"/>
          </p:nvPr>
        </p:nvSpPr>
        <p:spPr>
          <a:xfrm>
            <a:off x="1578413" y="401875"/>
            <a:ext cx="2793317" cy="58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課程內容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之三</a:t>
            </a:r>
            <a:endParaRPr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5" name="內容版面配置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2890292"/>
              </p:ext>
            </p:extLst>
          </p:nvPr>
        </p:nvGraphicFramePr>
        <p:xfrm>
          <a:off x="745013" y="1368108"/>
          <a:ext cx="7891669" cy="329103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6735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993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0188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886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</a:t>
                      </a:r>
                      <a:r>
                        <a:rPr lang="zh-TW" altLang="en-US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十三</a:t>
                      </a:r>
                      <a:r>
                        <a:rPr 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24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育</a:t>
                      </a:r>
                      <a:r>
                        <a:rPr lang="zh-TW" altLang="en-US" sz="24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樂</a:t>
                      </a: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solidFill>
                      <a:srgbClr val="E7EBE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zh-TW" sz="24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台灣繪本的演進繪本之美</a:t>
                      </a:r>
                      <a:endParaRPr lang="zh-TW" altLang="en-US" sz="2400" b="0" kern="100" dirty="0" smtClean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rgbClr val="E7EB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86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</a:t>
                      </a:r>
                      <a:r>
                        <a:rPr lang="zh-TW" altLang="en-US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十</a:t>
                      </a:r>
                      <a:r>
                        <a:rPr lang="zh-TW" alt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</a:t>
                      </a:r>
                      <a:r>
                        <a:rPr 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zh-TW" sz="24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育</a:t>
                      </a:r>
                      <a:r>
                        <a:rPr lang="zh-TW" altLang="en-US" sz="24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樂</a:t>
                      </a:r>
                      <a:endParaRPr lang="zh-TW" altLang="zh-TW" sz="2400" b="0" kern="100" dirty="0" smtClean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zh-TW" sz="2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繪本的結構 特色 演說方式</a:t>
                      </a:r>
                      <a:endParaRPr lang="zh-TW" altLang="en-US" sz="2400" b="1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86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</a:t>
                      </a:r>
                      <a:r>
                        <a:rPr lang="zh-TW" altLang="en-US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十</a:t>
                      </a:r>
                      <a:r>
                        <a:rPr lang="zh-TW" alt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</a:t>
                      </a:r>
                      <a:r>
                        <a:rPr 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24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育</a:t>
                      </a:r>
                      <a:r>
                        <a:rPr lang="zh-TW" altLang="en-US" sz="24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樂</a:t>
                      </a:r>
                      <a:endParaRPr lang="zh-TW" altLang="zh-TW" sz="2400" b="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zh-TW" sz="2400" b="1" i="0" u="none" strike="noStrike" cap="non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上台演說繪本 繪本闡義</a:t>
                      </a:r>
                      <a:endParaRPr lang="zh-TW" altLang="en-US" sz="2400" b="1" kern="100" dirty="0" smtClean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47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</a:t>
                      </a:r>
                      <a:r>
                        <a:rPr lang="zh-TW" altLang="en-US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十</a:t>
                      </a:r>
                      <a:r>
                        <a:rPr lang="zh-TW" alt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</a:t>
                      </a:r>
                      <a:r>
                        <a:rPr 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行樂</a:t>
                      </a:r>
                      <a:endParaRPr lang="zh-TW" altLang="zh-TW" sz="2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zh-TW" sz="2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旅行文學</a:t>
                      </a:r>
                      <a:endParaRPr lang="zh-TW" altLang="en-US" sz="2400" b="1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86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</a:t>
                      </a:r>
                      <a:r>
                        <a:rPr lang="zh-TW" altLang="en-US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十</a:t>
                      </a:r>
                      <a:r>
                        <a:rPr lang="zh-TW" alt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七</a:t>
                      </a:r>
                      <a:r>
                        <a:rPr 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新細明體" panose="02020500000000000000" pitchFamily="18" charset="-120"/>
                        </a:rPr>
                        <a:t>行樂</a:t>
                      </a:r>
                      <a:endParaRPr lang="zh-TW" altLang="zh-TW" sz="2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zh-TW" sz="2400" b="1" i="0" u="none" strike="noStrike" cap="non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台北青旅行文案設計與發表</a:t>
                      </a:r>
                      <a:endParaRPr lang="zh-TW" altLang="zh-TW" sz="4000" b="1" kern="100" dirty="0" smtClean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86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</a:t>
                      </a:r>
                      <a:r>
                        <a:rPr lang="zh-TW" altLang="en-US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十</a:t>
                      </a:r>
                      <a:r>
                        <a:rPr lang="zh-TW" alt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八</a:t>
                      </a:r>
                      <a:r>
                        <a:rPr 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2400" b="1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回饋與省思</a:t>
                      </a:r>
                      <a:endParaRPr lang="zh-TW" altLang="zh-TW" sz="2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zh-TW" sz="2400" b="1" i="0" u="none" strike="noStrike" cap="non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上課心得 回饋單填寫</a:t>
                      </a:r>
                      <a:endParaRPr lang="zh-TW" altLang="en-US" sz="2400" b="1" kern="100" dirty="0" smtClean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808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2"/>
          <p:cNvSpPr/>
          <p:nvPr/>
        </p:nvSpPr>
        <p:spPr>
          <a:xfrm>
            <a:off x="863739" y="539424"/>
            <a:ext cx="7027929" cy="4151845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2"/>
          <p:cNvSpPr txBox="1">
            <a:spLocks noGrp="1"/>
          </p:cNvSpPr>
          <p:nvPr>
            <p:ph type="title"/>
          </p:nvPr>
        </p:nvSpPr>
        <p:spPr>
          <a:xfrm rot="5400000">
            <a:off x="6240475" y="2410675"/>
            <a:ext cx="4065000" cy="32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文學與文創</a:t>
            </a:r>
            <a:endParaRPr dirty="0"/>
          </a:p>
        </p:txBody>
      </p:sp>
      <p:sp>
        <p:nvSpPr>
          <p:cNvPr id="165" name="Google Shape;165;p32"/>
          <p:cNvSpPr txBox="1">
            <a:spLocks noGrp="1"/>
          </p:cNvSpPr>
          <p:nvPr>
            <p:ph type="subTitle" idx="1"/>
          </p:nvPr>
        </p:nvSpPr>
        <p:spPr>
          <a:xfrm>
            <a:off x="1035628" y="613514"/>
            <a:ext cx="404658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5400" dirty="0" smtClean="0"/>
              <a:t>2.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上課概況簡述</a:t>
            </a:r>
            <a:endParaRPr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6" name="Google Shape;166;p32"/>
          <p:cNvSpPr txBox="1">
            <a:spLocks noGrp="1"/>
          </p:cNvSpPr>
          <p:nvPr>
            <p:ph type="subTitle" idx="2"/>
          </p:nvPr>
        </p:nvSpPr>
        <p:spPr>
          <a:xfrm>
            <a:off x="1035648" y="1305884"/>
            <a:ext cx="6571100" cy="28048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>
              <a:buFont typeface="Wingdings" panose="05000000000000000000" pitchFamily="2" charset="2"/>
              <a:buChar char="u"/>
            </a:pPr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教學策略</a:t>
            </a:r>
            <a:r>
              <a:rPr lang="zh-TW" altLang="en-US" sz="28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800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1" indent="0"/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講述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、討論（學生分組討論、師生共同討論）、實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28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800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1" indent="0"/>
            <a:endParaRPr lang="zh-TW" altLang="en-US" sz="24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>
              <a:buFont typeface="Wingdings" panose="05000000000000000000" pitchFamily="2" charset="2"/>
              <a:buChar char="u"/>
            </a:pPr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教學評量</a:t>
            </a:r>
            <a:r>
              <a:rPr lang="zh-TW" altLang="en-US" sz="2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 </a:t>
            </a:r>
            <a:endParaRPr lang="en-US" altLang="zh-TW" sz="2800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1" indent="0"/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參與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態度、口語表達、分組討論、實作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評量。</a:t>
            </a:r>
            <a:endParaRPr lang="zh-TW" altLang="en-US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67" name="Google Shape;167;p32"/>
          <p:cNvCxnSpPr/>
          <p:nvPr/>
        </p:nvCxnSpPr>
        <p:spPr>
          <a:xfrm>
            <a:off x="868465" y="855214"/>
            <a:ext cx="371100" cy="41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8" name="Google Shape;168;p32"/>
          <p:cNvGrpSpPr/>
          <p:nvPr/>
        </p:nvGrpSpPr>
        <p:grpSpPr>
          <a:xfrm>
            <a:off x="311935" y="588987"/>
            <a:ext cx="549441" cy="532453"/>
            <a:chOff x="7075390" y="3349554"/>
            <a:chExt cx="375429" cy="363822"/>
          </a:xfrm>
        </p:grpSpPr>
        <p:sp>
          <p:nvSpPr>
            <p:cNvPr id="169" name="Google Shape;169;p32"/>
            <p:cNvSpPr/>
            <p:nvPr/>
          </p:nvSpPr>
          <p:spPr>
            <a:xfrm>
              <a:off x="7075390" y="3437018"/>
              <a:ext cx="309949" cy="270646"/>
            </a:xfrm>
            <a:custGeom>
              <a:avLst/>
              <a:gdLst/>
              <a:ahLst/>
              <a:cxnLst/>
              <a:rect l="l" t="t" r="r" b="b"/>
              <a:pathLst>
                <a:path w="11829" h="10329" extrusionOk="0">
                  <a:moveTo>
                    <a:pt x="9133" y="7022"/>
                  </a:moveTo>
                  <a:cubicBezTo>
                    <a:pt x="9540" y="7022"/>
                    <a:pt x="9942" y="7290"/>
                    <a:pt x="10033" y="7763"/>
                  </a:cubicBezTo>
                  <a:cubicBezTo>
                    <a:pt x="10145" y="8365"/>
                    <a:pt x="9665" y="8847"/>
                    <a:pt x="9136" y="8847"/>
                  </a:cubicBezTo>
                  <a:cubicBezTo>
                    <a:pt x="8965" y="8847"/>
                    <a:pt x="8789" y="8797"/>
                    <a:pt x="8626" y="8684"/>
                  </a:cubicBezTo>
                  <a:cubicBezTo>
                    <a:pt x="8209" y="8401"/>
                    <a:pt x="8103" y="7835"/>
                    <a:pt x="8386" y="7422"/>
                  </a:cubicBezTo>
                  <a:cubicBezTo>
                    <a:pt x="8572" y="7148"/>
                    <a:pt x="8854" y="7022"/>
                    <a:pt x="9133" y="7022"/>
                  </a:cubicBezTo>
                  <a:close/>
                  <a:moveTo>
                    <a:pt x="5132" y="1"/>
                  </a:moveTo>
                  <a:cubicBezTo>
                    <a:pt x="3635" y="1"/>
                    <a:pt x="2235" y="739"/>
                    <a:pt x="1392" y="1979"/>
                  </a:cubicBezTo>
                  <a:cubicBezTo>
                    <a:pt x="0" y="4043"/>
                    <a:pt x="533" y="6851"/>
                    <a:pt x="2593" y="8257"/>
                  </a:cubicBezTo>
                  <a:cubicBezTo>
                    <a:pt x="2593" y="8257"/>
                    <a:pt x="5351" y="10329"/>
                    <a:pt x="8068" y="10329"/>
                  </a:cubicBezTo>
                  <a:cubicBezTo>
                    <a:pt x="9265" y="10329"/>
                    <a:pt x="10455" y="9926"/>
                    <a:pt x="11396" y="8766"/>
                  </a:cubicBezTo>
                  <a:lnTo>
                    <a:pt x="11406" y="8747"/>
                  </a:lnTo>
                  <a:cubicBezTo>
                    <a:pt x="11483" y="8636"/>
                    <a:pt x="11540" y="8516"/>
                    <a:pt x="11583" y="8392"/>
                  </a:cubicBezTo>
                  <a:cubicBezTo>
                    <a:pt x="11828" y="7648"/>
                    <a:pt x="11468" y="6841"/>
                    <a:pt x="10753" y="6529"/>
                  </a:cubicBezTo>
                  <a:cubicBezTo>
                    <a:pt x="10590" y="6457"/>
                    <a:pt x="10431" y="6371"/>
                    <a:pt x="10283" y="6270"/>
                  </a:cubicBezTo>
                  <a:cubicBezTo>
                    <a:pt x="10283" y="6270"/>
                    <a:pt x="8852" y="5454"/>
                    <a:pt x="9034" y="3731"/>
                  </a:cubicBezTo>
                  <a:cubicBezTo>
                    <a:pt x="9159" y="2569"/>
                    <a:pt x="8636" y="1436"/>
                    <a:pt x="7676" y="778"/>
                  </a:cubicBezTo>
                  <a:cubicBezTo>
                    <a:pt x="6927" y="270"/>
                    <a:pt x="6049" y="1"/>
                    <a:pt x="5146" y="1"/>
                  </a:cubicBezTo>
                  <a:cubicBezTo>
                    <a:pt x="5141" y="1"/>
                    <a:pt x="5137" y="1"/>
                    <a:pt x="51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2"/>
            <p:cNvSpPr/>
            <p:nvPr/>
          </p:nvSpPr>
          <p:spPr>
            <a:xfrm>
              <a:off x="7092370" y="3437018"/>
              <a:ext cx="293101" cy="249055"/>
            </a:xfrm>
            <a:custGeom>
              <a:avLst/>
              <a:gdLst/>
              <a:ahLst/>
              <a:cxnLst/>
              <a:rect l="l" t="t" r="r" b="b"/>
              <a:pathLst>
                <a:path w="11186" h="9505" extrusionOk="0">
                  <a:moveTo>
                    <a:pt x="8495" y="7017"/>
                  </a:moveTo>
                  <a:cubicBezTo>
                    <a:pt x="8666" y="7017"/>
                    <a:pt x="8842" y="7066"/>
                    <a:pt x="9006" y="7177"/>
                  </a:cubicBezTo>
                  <a:cubicBezTo>
                    <a:pt x="9419" y="7460"/>
                    <a:pt x="9529" y="8027"/>
                    <a:pt x="9246" y="8444"/>
                  </a:cubicBezTo>
                  <a:cubicBezTo>
                    <a:pt x="9058" y="8718"/>
                    <a:pt x="8776" y="8844"/>
                    <a:pt x="8496" y="8844"/>
                  </a:cubicBezTo>
                  <a:cubicBezTo>
                    <a:pt x="8088" y="8844"/>
                    <a:pt x="7686" y="8575"/>
                    <a:pt x="7594" y="8099"/>
                  </a:cubicBezTo>
                  <a:cubicBezTo>
                    <a:pt x="7482" y="7496"/>
                    <a:pt x="7963" y="7017"/>
                    <a:pt x="8495" y="7017"/>
                  </a:cubicBezTo>
                  <a:close/>
                  <a:moveTo>
                    <a:pt x="4481" y="1"/>
                  </a:moveTo>
                  <a:cubicBezTo>
                    <a:pt x="3220" y="1"/>
                    <a:pt x="2022" y="528"/>
                    <a:pt x="1167" y="1451"/>
                  </a:cubicBezTo>
                  <a:cubicBezTo>
                    <a:pt x="0" y="3500"/>
                    <a:pt x="605" y="6102"/>
                    <a:pt x="2549" y="7432"/>
                  </a:cubicBezTo>
                  <a:cubicBezTo>
                    <a:pt x="2549" y="7432"/>
                    <a:pt x="5307" y="9504"/>
                    <a:pt x="8024" y="9504"/>
                  </a:cubicBezTo>
                  <a:cubicBezTo>
                    <a:pt x="9050" y="9504"/>
                    <a:pt x="10072" y="9208"/>
                    <a:pt x="10935" y="8392"/>
                  </a:cubicBezTo>
                  <a:cubicBezTo>
                    <a:pt x="11185" y="7648"/>
                    <a:pt x="10825" y="6841"/>
                    <a:pt x="10105" y="6529"/>
                  </a:cubicBezTo>
                  <a:cubicBezTo>
                    <a:pt x="9942" y="6457"/>
                    <a:pt x="9783" y="6371"/>
                    <a:pt x="9635" y="6270"/>
                  </a:cubicBezTo>
                  <a:cubicBezTo>
                    <a:pt x="9635" y="6270"/>
                    <a:pt x="8204" y="5454"/>
                    <a:pt x="8386" y="3731"/>
                  </a:cubicBezTo>
                  <a:cubicBezTo>
                    <a:pt x="8511" y="2569"/>
                    <a:pt x="7988" y="1436"/>
                    <a:pt x="7028" y="778"/>
                  </a:cubicBezTo>
                  <a:cubicBezTo>
                    <a:pt x="6279" y="270"/>
                    <a:pt x="5401" y="1"/>
                    <a:pt x="4498" y="1"/>
                  </a:cubicBezTo>
                  <a:cubicBezTo>
                    <a:pt x="4493" y="1"/>
                    <a:pt x="4487" y="1"/>
                    <a:pt x="44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2"/>
            <p:cNvSpPr/>
            <p:nvPr/>
          </p:nvSpPr>
          <p:spPr>
            <a:xfrm>
              <a:off x="7169457" y="3477736"/>
              <a:ext cx="78660" cy="48370"/>
            </a:xfrm>
            <a:custGeom>
              <a:avLst/>
              <a:gdLst/>
              <a:ahLst/>
              <a:cxnLst/>
              <a:rect l="l" t="t" r="r" b="b"/>
              <a:pathLst>
                <a:path w="3002" h="1846" extrusionOk="0">
                  <a:moveTo>
                    <a:pt x="2565" y="1"/>
                  </a:moveTo>
                  <a:cubicBezTo>
                    <a:pt x="2555" y="1"/>
                    <a:pt x="2545" y="1"/>
                    <a:pt x="2536" y="2"/>
                  </a:cubicBezTo>
                  <a:lnTo>
                    <a:pt x="1542" y="55"/>
                  </a:lnTo>
                  <a:lnTo>
                    <a:pt x="961" y="84"/>
                  </a:lnTo>
                  <a:cubicBezTo>
                    <a:pt x="726" y="98"/>
                    <a:pt x="543" y="295"/>
                    <a:pt x="543" y="530"/>
                  </a:cubicBezTo>
                  <a:lnTo>
                    <a:pt x="543" y="554"/>
                  </a:lnTo>
                  <a:cubicBezTo>
                    <a:pt x="548" y="655"/>
                    <a:pt x="587" y="751"/>
                    <a:pt x="654" y="823"/>
                  </a:cubicBezTo>
                  <a:cubicBezTo>
                    <a:pt x="692" y="871"/>
                    <a:pt x="663" y="943"/>
                    <a:pt x="601" y="943"/>
                  </a:cubicBezTo>
                  <a:lnTo>
                    <a:pt x="443" y="953"/>
                  </a:lnTo>
                  <a:cubicBezTo>
                    <a:pt x="193" y="962"/>
                    <a:pt x="1" y="1178"/>
                    <a:pt x="11" y="1428"/>
                  </a:cubicBezTo>
                  <a:cubicBezTo>
                    <a:pt x="25" y="1666"/>
                    <a:pt x="226" y="1846"/>
                    <a:pt x="458" y="1846"/>
                  </a:cubicBezTo>
                  <a:cubicBezTo>
                    <a:pt x="464" y="1846"/>
                    <a:pt x="470" y="1846"/>
                    <a:pt x="476" y="1845"/>
                  </a:cubicBezTo>
                  <a:lnTo>
                    <a:pt x="966" y="1817"/>
                  </a:lnTo>
                  <a:lnTo>
                    <a:pt x="1076" y="1812"/>
                  </a:lnTo>
                  <a:lnTo>
                    <a:pt x="2036" y="1764"/>
                  </a:lnTo>
                  <a:cubicBezTo>
                    <a:pt x="2271" y="1754"/>
                    <a:pt x="2459" y="1567"/>
                    <a:pt x="2468" y="1332"/>
                  </a:cubicBezTo>
                  <a:cubicBezTo>
                    <a:pt x="2473" y="1226"/>
                    <a:pt x="2439" y="1121"/>
                    <a:pt x="2372" y="1039"/>
                  </a:cubicBezTo>
                  <a:cubicBezTo>
                    <a:pt x="2329" y="986"/>
                    <a:pt x="2363" y="905"/>
                    <a:pt x="2430" y="900"/>
                  </a:cubicBezTo>
                  <a:lnTo>
                    <a:pt x="2579" y="890"/>
                  </a:lnTo>
                  <a:cubicBezTo>
                    <a:pt x="2814" y="876"/>
                    <a:pt x="3001" y="684"/>
                    <a:pt x="3001" y="449"/>
                  </a:cubicBezTo>
                  <a:cubicBezTo>
                    <a:pt x="3001" y="439"/>
                    <a:pt x="3001" y="429"/>
                    <a:pt x="3001" y="425"/>
                  </a:cubicBezTo>
                  <a:cubicBezTo>
                    <a:pt x="2992" y="242"/>
                    <a:pt x="2876" y="89"/>
                    <a:pt x="2704" y="26"/>
                  </a:cubicBezTo>
                  <a:cubicBezTo>
                    <a:pt x="2660" y="10"/>
                    <a:pt x="2613" y="1"/>
                    <a:pt x="2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2"/>
            <p:cNvSpPr/>
            <p:nvPr/>
          </p:nvSpPr>
          <p:spPr>
            <a:xfrm>
              <a:off x="7189083" y="3477736"/>
              <a:ext cx="59139" cy="47479"/>
            </a:xfrm>
            <a:custGeom>
              <a:avLst/>
              <a:gdLst/>
              <a:ahLst/>
              <a:cxnLst/>
              <a:rect l="l" t="t" r="r" b="b"/>
              <a:pathLst>
                <a:path w="2257" h="1812" extrusionOk="0">
                  <a:moveTo>
                    <a:pt x="1816" y="1"/>
                  </a:moveTo>
                  <a:cubicBezTo>
                    <a:pt x="1806" y="1"/>
                    <a:pt x="1796" y="1"/>
                    <a:pt x="1787" y="2"/>
                  </a:cubicBezTo>
                  <a:lnTo>
                    <a:pt x="793" y="50"/>
                  </a:lnTo>
                  <a:cubicBezTo>
                    <a:pt x="649" y="137"/>
                    <a:pt x="562" y="290"/>
                    <a:pt x="562" y="458"/>
                  </a:cubicBezTo>
                  <a:lnTo>
                    <a:pt x="562" y="482"/>
                  </a:lnTo>
                  <a:cubicBezTo>
                    <a:pt x="567" y="588"/>
                    <a:pt x="610" y="689"/>
                    <a:pt x="678" y="765"/>
                  </a:cubicBezTo>
                  <a:cubicBezTo>
                    <a:pt x="721" y="813"/>
                    <a:pt x="687" y="890"/>
                    <a:pt x="625" y="895"/>
                  </a:cubicBezTo>
                  <a:lnTo>
                    <a:pt x="462" y="905"/>
                  </a:lnTo>
                  <a:cubicBezTo>
                    <a:pt x="202" y="919"/>
                    <a:pt x="1" y="1140"/>
                    <a:pt x="15" y="1399"/>
                  </a:cubicBezTo>
                  <a:cubicBezTo>
                    <a:pt x="25" y="1586"/>
                    <a:pt x="150" y="1749"/>
                    <a:pt x="327" y="1812"/>
                  </a:cubicBezTo>
                  <a:lnTo>
                    <a:pt x="1287" y="1764"/>
                  </a:lnTo>
                  <a:cubicBezTo>
                    <a:pt x="1522" y="1754"/>
                    <a:pt x="1710" y="1567"/>
                    <a:pt x="1719" y="1332"/>
                  </a:cubicBezTo>
                  <a:cubicBezTo>
                    <a:pt x="1724" y="1226"/>
                    <a:pt x="1690" y="1121"/>
                    <a:pt x="1623" y="1039"/>
                  </a:cubicBezTo>
                  <a:cubicBezTo>
                    <a:pt x="1580" y="986"/>
                    <a:pt x="1614" y="905"/>
                    <a:pt x="1681" y="900"/>
                  </a:cubicBezTo>
                  <a:lnTo>
                    <a:pt x="1830" y="890"/>
                  </a:lnTo>
                  <a:cubicBezTo>
                    <a:pt x="2065" y="876"/>
                    <a:pt x="2252" y="684"/>
                    <a:pt x="2252" y="449"/>
                  </a:cubicBezTo>
                  <a:cubicBezTo>
                    <a:pt x="2252" y="439"/>
                    <a:pt x="2252" y="429"/>
                    <a:pt x="2257" y="425"/>
                  </a:cubicBezTo>
                  <a:cubicBezTo>
                    <a:pt x="2247" y="242"/>
                    <a:pt x="2127" y="84"/>
                    <a:pt x="1959" y="26"/>
                  </a:cubicBezTo>
                  <a:cubicBezTo>
                    <a:pt x="1912" y="10"/>
                    <a:pt x="1864" y="1"/>
                    <a:pt x="1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2"/>
            <p:cNvSpPr/>
            <p:nvPr/>
          </p:nvSpPr>
          <p:spPr>
            <a:xfrm>
              <a:off x="7212482" y="3559934"/>
              <a:ext cx="62676" cy="70328"/>
            </a:xfrm>
            <a:custGeom>
              <a:avLst/>
              <a:gdLst/>
              <a:ahLst/>
              <a:cxnLst/>
              <a:rect l="l" t="t" r="r" b="b"/>
              <a:pathLst>
                <a:path w="2392" h="2684" extrusionOk="0">
                  <a:moveTo>
                    <a:pt x="1941" y="1"/>
                  </a:moveTo>
                  <a:cubicBezTo>
                    <a:pt x="1868" y="1"/>
                    <a:pt x="1793" y="19"/>
                    <a:pt x="1724" y="57"/>
                  </a:cubicBezTo>
                  <a:lnTo>
                    <a:pt x="913" y="518"/>
                  </a:lnTo>
                  <a:lnTo>
                    <a:pt x="356" y="835"/>
                  </a:lnTo>
                  <a:cubicBezTo>
                    <a:pt x="217" y="912"/>
                    <a:pt x="130" y="1061"/>
                    <a:pt x="130" y="1224"/>
                  </a:cubicBezTo>
                  <a:cubicBezTo>
                    <a:pt x="130" y="1358"/>
                    <a:pt x="193" y="1488"/>
                    <a:pt x="298" y="1574"/>
                  </a:cubicBezTo>
                  <a:cubicBezTo>
                    <a:pt x="389" y="1646"/>
                    <a:pt x="380" y="1785"/>
                    <a:pt x="279" y="1843"/>
                  </a:cubicBezTo>
                  <a:lnTo>
                    <a:pt x="274" y="1843"/>
                  </a:lnTo>
                  <a:cubicBezTo>
                    <a:pt x="87" y="1958"/>
                    <a:pt x="1" y="2189"/>
                    <a:pt x="68" y="2395"/>
                  </a:cubicBezTo>
                  <a:cubicBezTo>
                    <a:pt x="136" y="2575"/>
                    <a:pt x="307" y="2683"/>
                    <a:pt x="487" y="2683"/>
                  </a:cubicBezTo>
                  <a:cubicBezTo>
                    <a:pt x="561" y="2683"/>
                    <a:pt x="636" y="2665"/>
                    <a:pt x="706" y="2625"/>
                  </a:cubicBezTo>
                  <a:lnTo>
                    <a:pt x="1134" y="2385"/>
                  </a:lnTo>
                  <a:lnTo>
                    <a:pt x="2065" y="1862"/>
                  </a:lnTo>
                  <a:cubicBezTo>
                    <a:pt x="2262" y="1752"/>
                    <a:pt x="2348" y="1517"/>
                    <a:pt x="2271" y="1305"/>
                  </a:cubicBezTo>
                  <a:cubicBezTo>
                    <a:pt x="2228" y="1185"/>
                    <a:pt x="2132" y="1094"/>
                    <a:pt x="2012" y="1046"/>
                  </a:cubicBezTo>
                  <a:cubicBezTo>
                    <a:pt x="1959" y="1027"/>
                    <a:pt x="1954" y="955"/>
                    <a:pt x="2002" y="926"/>
                  </a:cubicBezTo>
                  <a:lnTo>
                    <a:pt x="2166" y="835"/>
                  </a:lnTo>
                  <a:cubicBezTo>
                    <a:pt x="2305" y="758"/>
                    <a:pt x="2391" y="609"/>
                    <a:pt x="2391" y="446"/>
                  </a:cubicBezTo>
                  <a:cubicBezTo>
                    <a:pt x="2391" y="369"/>
                    <a:pt x="2372" y="292"/>
                    <a:pt x="2334" y="230"/>
                  </a:cubicBezTo>
                  <a:cubicBezTo>
                    <a:pt x="2249" y="83"/>
                    <a:pt x="2097" y="1"/>
                    <a:pt x="19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2"/>
            <p:cNvSpPr/>
            <p:nvPr/>
          </p:nvSpPr>
          <p:spPr>
            <a:xfrm>
              <a:off x="7229225" y="3560065"/>
              <a:ext cx="46038" cy="62388"/>
            </a:xfrm>
            <a:custGeom>
              <a:avLst/>
              <a:gdLst/>
              <a:ahLst/>
              <a:cxnLst/>
              <a:rect l="l" t="t" r="r" b="b"/>
              <a:pathLst>
                <a:path w="1757" h="2381" extrusionOk="0">
                  <a:moveTo>
                    <a:pt x="1305" y="0"/>
                  </a:moveTo>
                  <a:cubicBezTo>
                    <a:pt x="1232" y="0"/>
                    <a:pt x="1158" y="19"/>
                    <a:pt x="1090" y="57"/>
                  </a:cubicBezTo>
                  <a:lnTo>
                    <a:pt x="274" y="518"/>
                  </a:lnTo>
                  <a:cubicBezTo>
                    <a:pt x="187" y="609"/>
                    <a:pt x="139" y="724"/>
                    <a:pt x="139" y="849"/>
                  </a:cubicBezTo>
                  <a:cubicBezTo>
                    <a:pt x="139" y="931"/>
                    <a:pt x="158" y="1008"/>
                    <a:pt x="197" y="1080"/>
                  </a:cubicBezTo>
                  <a:cubicBezTo>
                    <a:pt x="226" y="1132"/>
                    <a:pt x="269" y="1180"/>
                    <a:pt x="317" y="1219"/>
                  </a:cubicBezTo>
                  <a:cubicBezTo>
                    <a:pt x="413" y="1291"/>
                    <a:pt x="403" y="1440"/>
                    <a:pt x="298" y="1497"/>
                  </a:cubicBezTo>
                  <a:lnTo>
                    <a:pt x="293" y="1502"/>
                  </a:lnTo>
                  <a:cubicBezTo>
                    <a:pt x="91" y="1622"/>
                    <a:pt x="0" y="1862"/>
                    <a:pt x="77" y="2083"/>
                  </a:cubicBezTo>
                  <a:cubicBezTo>
                    <a:pt x="144" y="2256"/>
                    <a:pt x="307" y="2376"/>
                    <a:pt x="495" y="2380"/>
                  </a:cubicBezTo>
                  <a:lnTo>
                    <a:pt x="1426" y="1857"/>
                  </a:lnTo>
                  <a:cubicBezTo>
                    <a:pt x="1623" y="1747"/>
                    <a:pt x="1709" y="1512"/>
                    <a:pt x="1632" y="1300"/>
                  </a:cubicBezTo>
                  <a:cubicBezTo>
                    <a:pt x="1584" y="1185"/>
                    <a:pt x="1493" y="1089"/>
                    <a:pt x="1378" y="1046"/>
                  </a:cubicBezTo>
                  <a:cubicBezTo>
                    <a:pt x="1320" y="1027"/>
                    <a:pt x="1315" y="955"/>
                    <a:pt x="1368" y="926"/>
                  </a:cubicBezTo>
                  <a:lnTo>
                    <a:pt x="1531" y="835"/>
                  </a:lnTo>
                  <a:cubicBezTo>
                    <a:pt x="1671" y="758"/>
                    <a:pt x="1757" y="609"/>
                    <a:pt x="1757" y="446"/>
                  </a:cubicBezTo>
                  <a:cubicBezTo>
                    <a:pt x="1752" y="369"/>
                    <a:pt x="1733" y="292"/>
                    <a:pt x="1695" y="225"/>
                  </a:cubicBezTo>
                  <a:cubicBezTo>
                    <a:pt x="1613" y="82"/>
                    <a:pt x="1461" y="0"/>
                    <a:pt x="13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2"/>
            <p:cNvSpPr/>
            <p:nvPr/>
          </p:nvSpPr>
          <p:spPr>
            <a:xfrm>
              <a:off x="7121297" y="3534989"/>
              <a:ext cx="66554" cy="67969"/>
            </a:xfrm>
            <a:custGeom>
              <a:avLst/>
              <a:gdLst/>
              <a:ahLst/>
              <a:cxnLst/>
              <a:rect l="l" t="t" r="r" b="b"/>
              <a:pathLst>
                <a:path w="2540" h="2594" extrusionOk="0">
                  <a:moveTo>
                    <a:pt x="493" y="0"/>
                  </a:moveTo>
                  <a:cubicBezTo>
                    <a:pt x="468" y="0"/>
                    <a:pt x="443" y="2"/>
                    <a:pt x="418" y="6"/>
                  </a:cubicBezTo>
                  <a:cubicBezTo>
                    <a:pt x="149" y="68"/>
                    <a:pt x="0" y="352"/>
                    <a:pt x="96" y="606"/>
                  </a:cubicBezTo>
                  <a:lnTo>
                    <a:pt x="274" y="1057"/>
                  </a:lnTo>
                  <a:lnTo>
                    <a:pt x="365" y="1302"/>
                  </a:lnTo>
                  <a:lnTo>
                    <a:pt x="658" y="2061"/>
                  </a:lnTo>
                  <a:cubicBezTo>
                    <a:pt x="728" y="2241"/>
                    <a:pt x="898" y="2354"/>
                    <a:pt x="1084" y="2354"/>
                  </a:cubicBezTo>
                  <a:cubicBezTo>
                    <a:pt x="1116" y="2354"/>
                    <a:pt x="1149" y="2351"/>
                    <a:pt x="1181" y="2344"/>
                  </a:cubicBezTo>
                  <a:cubicBezTo>
                    <a:pt x="1301" y="2315"/>
                    <a:pt x="1407" y="2238"/>
                    <a:pt x="1469" y="2123"/>
                  </a:cubicBezTo>
                  <a:cubicBezTo>
                    <a:pt x="1483" y="2101"/>
                    <a:pt x="1505" y="2090"/>
                    <a:pt x="1528" y="2090"/>
                  </a:cubicBezTo>
                  <a:cubicBezTo>
                    <a:pt x="1554" y="2090"/>
                    <a:pt x="1579" y="2104"/>
                    <a:pt x="1589" y="2133"/>
                  </a:cubicBezTo>
                  <a:lnTo>
                    <a:pt x="1657" y="2305"/>
                  </a:lnTo>
                  <a:cubicBezTo>
                    <a:pt x="1724" y="2478"/>
                    <a:pt x="1892" y="2593"/>
                    <a:pt x="2079" y="2593"/>
                  </a:cubicBezTo>
                  <a:cubicBezTo>
                    <a:pt x="2132" y="2589"/>
                    <a:pt x="2185" y="2579"/>
                    <a:pt x="2237" y="2560"/>
                  </a:cubicBezTo>
                  <a:cubicBezTo>
                    <a:pt x="2425" y="2488"/>
                    <a:pt x="2540" y="2291"/>
                    <a:pt x="2516" y="2089"/>
                  </a:cubicBezTo>
                  <a:cubicBezTo>
                    <a:pt x="2511" y="2056"/>
                    <a:pt x="2501" y="2017"/>
                    <a:pt x="2487" y="1984"/>
                  </a:cubicBezTo>
                  <a:lnTo>
                    <a:pt x="2103" y="985"/>
                  </a:lnTo>
                  <a:lnTo>
                    <a:pt x="1921" y="515"/>
                  </a:lnTo>
                  <a:cubicBezTo>
                    <a:pt x="1853" y="342"/>
                    <a:pt x="1690" y="232"/>
                    <a:pt x="1503" y="232"/>
                  </a:cubicBezTo>
                  <a:cubicBezTo>
                    <a:pt x="1345" y="232"/>
                    <a:pt x="1201" y="318"/>
                    <a:pt x="1119" y="452"/>
                  </a:cubicBezTo>
                  <a:cubicBezTo>
                    <a:pt x="1105" y="478"/>
                    <a:pt x="1080" y="490"/>
                    <a:pt x="1056" y="490"/>
                  </a:cubicBezTo>
                  <a:cubicBezTo>
                    <a:pt x="1029" y="490"/>
                    <a:pt x="1002" y="475"/>
                    <a:pt x="989" y="448"/>
                  </a:cubicBezTo>
                  <a:lnTo>
                    <a:pt x="932" y="289"/>
                  </a:lnTo>
                  <a:cubicBezTo>
                    <a:pt x="855" y="111"/>
                    <a:pt x="681" y="0"/>
                    <a:pt x="4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2"/>
            <p:cNvSpPr/>
            <p:nvPr/>
          </p:nvSpPr>
          <p:spPr>
            <a:xfrm>
              <a:off x="7128477" y="3550789"/>
              <a:ext cx="59375" cy="52169"/>
            </a:xfrm>
            <a:custGeom>
              <a:avLst/>
              <a:gdLst/>
              <a:ahLst/>
              <a:cxnLst/>
              <a:rect l="l" t="t" r="r" b="b"/>
              <a:pathLst>
                <a:path w="2266" h="1991" extrusionOk="0">
                  <a:moveTo>
                    <a:pt x="442" y="1"/>
                  </a:moveTo>
                  <a:cubicBezTo>
                    <a:pt x="415" y="1"/>
                    <a:pt x="387" y="3"/>
                    <a:pt x="360" y="8"/>
                  </a:cubicBezTo>
                  <a:cubicBezTo>
                    <a:pt x="149" y="56"/>
                    <a:pt x="0" y="238"/>
                    <a:pt x="0" y="454"/>
                  </a:cubicBezTo>
                  <a:lnTo>
                    <a:pt x="91" y="699"/>
                  </a:lnTo>
                  <a:lnTo>
                    <a:pt x="384" y="1458"/>
                  </a:lnTo>
                  <a:cubicBezTo>
                    <a:pt x="454" y="1638"/>
                    <a:pt x="624" y="1751"/>
                    <a:pt x="810" y="1751"/>
                  </a:cubicBezTo>
                  <a:cubicBezTo>
                    <a:pt x="842" y="1751"/>
                    <a:pt x="875" y="1748"/>
                    <a:pt x="907" y="1741"/>
                  </a:cubicBezTo>
                  <a:cubicBezTo>
                    <a:pt x="1027" y="1712"/>
                    <a:pt x="1133" y="1635"/>
                    <a:pt x="1195" y="1520"/>
                  </a:cubicBezTo>
                  <a:cubicBezTo>
                    <a:pt x="1209" y="1498"/>
                    <a:pt x="1231" y="1487"/>
                    <a:pt x="1254" y="1487"/>
                  </a:cubicBezTo>
                  <a:cubicBezTo>
                    <a:pt x="1280" y="1487"/>
                    <a:pt x="1305" y="1501"/>
                    <a:pt x="1315" y="1530"/>
                  </a:cubicBezTo>
                  <a:lnTo>
                    <a:pt x="1383" y="1702"/>
                  </a:lnTo>
                  <a:cubicBezTo>
                    <a:pt x="1450" y="1875"/>
                    <a:pt x="1618" y="1990"/>
                    <a:pt x="1805" y="1990"/>
                  </a:cubicBezTo>
                  <a:cubicBezTo>
                    <a:pt x="1858" y="1986"/>
                    <a:pt x="1911" y="1976"/>
                    <a:pt x="1963" y="1957"/>
                  </a:cubicBezTo>
                  <a:cubicBezTo>
                    <a:pt x="2151" y="1880"/>
                    <a:pt x="2266" y="1688"/>
                    <a:pt x="2237" y="1486"/>
                  </a:cubicBezTo>
                  <a:cubicBezTo>
                    <a:pt x="2237" y="1453"/>
                    <a:pt x="2227" y="1414"/>
                    <a:pt x="2213" y="1381"/>
                  </a:cubicBezTo>
                  <a:lnTo>
                    <a:pt x="1829" y="387"/>
                  </a:lnTo>
                  <a:cubicBezTo>
                    <a:pt x="1738" y="291"/>
                    <a:pt x="1618" y="243"/>
                    <a:pt x="1488" y="243"/>
                  </a:cubicBezTo>
                  <a:cubicBezTo>
                    <a:pt x="1325" y="243"/>
                    <a:pt x="1171" y="329"/>
                    <a:pt x="1090" y="473"/>
                  </a:cubicBezTo>
                  <a:cubicBezTo>
                    <a:pt x="1076" y="498"/>
                    <a:pt x="1051" y="510"/>
                    <a:pt x="1026" y="510"/>
                  </a:cubicBezTo>
                  <a:cubicBezTo>
                    <a:pt x="997" y="510"/>
                    <a:pt x="968" y="495"/>
                    <a:pt x="955" y="464"/>
                  </a:cubicBezTo>
                  <a:lnTo>
                    <a:pt x="898" y="305"/>
                  </a:lnTo>
                  <a:cubicBezTo>
                    <a:pt x="822" y="120"/>
                    <a:pt x="638" y="1"/>
                    <a:pt x="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2"/>
            <p:cNvSpPr/>
            <p:nvPr/>
          </p:nvSpPr>
          <p:spPr>
            <a:xfrm>
              <a:off x="7323161" y="3355004"/>
              <a:ext cx="121239" cy="137511"/>
            </a:xfrm>
            <a:custGeom>
              <a:avLst/>
              <a:gdLst/>
              <a:ahLst/>
              <a:cxnLst/>
              <a:rect l="l" t="t" r="r" b="b"/>
              <a:pathLst>
                <a:path w="4627" h="5248" extrusionOk="0">
                  <a:moveTo>
                    <a:pt x="4568" y="1"/>
                  </a:moveTo>
                  <a:cubicBezTo>
                    <a:pt x="4561" y="1"/>
                    <a:pt x="4554" y="2"/>
                    <a:pt x="4547" y="6"/>
                  </a:cubicBezTo>
                  <a:cubicBezTo>
                    <a:pt x="3145" y="606"/>
                    <a:pt x="2022" y="1710"/>
                    <a:pt x="1215" y="2718"/>
                  </a:cubicBezTo>
                  <a:cubicBezTo>
                    <a:pt x="1033" y="2948"/>
                    <a:pt x="865" y="3174"/>
                    <a:pt x="716" y="3390"/>
                  </a:cubicBezTo>
                  <a:cubicBezTo>
                    <a:pt x="395" y="3851"/>
                    <a:pt x="154" y="4249"/>
                    <a:pt x="1" y="4523"/>
                  </a:cubicBezTo>
                  <a:cubicBezTo>
                    <a:pt x="154" y="4561"/>
                    <a:pt x="294" y="4633"/>
                    <a:pt x="419" y="4725"/>
                  </a:cubicBezTo>
                  <a:lnTo>
                    <a:pt x="438" y="4739"/>
                  </a:lnTo>
                  <a:cubicBezTo>
                    <a:pt x="457" y="4753"/>
                    <a:pt x="471" y="4763"/>
                    <a:pt x="486" y="4777"/>
                  </a:cubicBezTo>
                  <a:lnTo>
                    <a:pt x="505" y="4792"/>
                  </a:lnTo>
                  <a:lnTo>
                    <a:pt x="524" y="4811"/>
                  </a:lnTo>
                  <a:lnTo>
                    <a:pt x="567" y="4849"/>
                  </a:lnTo>
                  <a:cubicBezTo>
                    <a:pt x="687" y="4960"/>
                    <a:pt x="783" y="5099"/>
                    <a:pt x="851" y="5248"/>
                  </a:cubicBezTo>
                  <a:cubicBezTo>
                    <a:pt x="1095" y="5056"/>
                    <a:pt x="1455" y="4758"/>
                    <a:pt x="1859" y="4369"/>
                  </a:cubicBezTo>
                  <a:cubicBezTo>
                    <a:pt x="2046" y="4192"/>
                    <a:pt x="2247" y="3990"/>
                    <a:pt x="2444" y="3769"/>
                  </a:cubicBezTo>
                  <a:cubicBezTo>
                    <a:pt x="3318" y="2824"/>
                    <a:pt x="4240" y="1542"/>
                    <a:pt x="4619" y="64"/>
                  </a:cubicBezTo>
                  <a:cubicBezTo>
                    <a:pt x="4627" y="32"/>
                    <a:pt x="4599" y="1"/>
                    <a:pt x="45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2"/>
            <p:cNvSpPr/>
            <p:nvPr/>
          </p:nvSpPr>
          <p:spPr>
            <a:xfrm>
              <a:off x="7341791" y="3426222"/>
              <a:ext cx="45435" cy="43287"/>
            </a:xfrm>
            <a:custGeom>
              <a:avLst/>
              <a:gdLst/>
              <a:ahLst/>
              <a:cxnLst/>
              <a:rect l="l" t="t" r="r" b="b"/>
              <a:pathLst>
                <a:path w="1734" h="1652" extrusionOk="0">
                  <a:moveTo>
                    <a:pt x="504" y="0"/>
                  </a:moveTo>
                  <a:cubicBezTo>
                    <a:pt x="322" y="230"/>
                    <a:pt x="154" y="461"/>
                    <a:pt x="0" y="672"/>
                  </a:cubicBezTo>
                  <a:lnTo>
                    <a:pt x="1148" y="1651"/>
                  </a:lnTo>
                  <a:cubicBezTo>
                    <a:pt x="1335" y="1474"/>
                    <a:pt x="1536" y="1272"/>
                    <a:pt x="1733" y="1051"/>
                  </a:cubicBezTo>
                  <a:lnTo>
                    <a:pt x="5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2"/>
            <p:cNvSpPr/>
            <p:nvPr/>
          </p:nvSpPr>
          <p:spPr>
            <a:xfrm>
              <a:off x="7243689" y="3464530"/>
              <a:ext cx="115108" cy="78686"/>
            </a:xfrm>
            <a:custGeom>
              <a:avLst/>
              <a:gdLst/>
              <a:ahLst/>
              <a:cxnLst/>
              <a:rect l="l" t="t" r="r" b="b"/>
              <a:pathLst>
                <a:path w="4393" h="3003" extrusionOk="0">
                  <a:moveTo>
                    <a:pt x="3011" y="0"/>
                  </a:moveTo>
                  <a:cubicBezTo>
                    <a:pt x="2749" y="0"/>
                    <a:pt x="2491" y="86"/>
                    <a:pt x="2275" y="242"/>
                  </a:cubicBezTo>
                  <a:cubicBezTo>
                    <a:pt x="2103" y="362"/>
                    <a:pt x="1963" y="525"/>
                    <a:pt x="1867" y="717"/>
                  </a:cubicBezTo>
                  <a:cubicBezTo>
                    <a:pt x="1839" y="770"/>
                    <a:pt x="1815" y="828"/>
                    <a:pt x="1795" y="885"/>
                  </a:cubicBezTo>
                  <a:cubicBezTo>
                    <a:pt x="1747" y="1034"/>
                    <a:pt x="1714" y="1188"/>
                    <a:pt x="1627" y="1327"/>
                  </a:cubicBezTo>
                  <a:cubicBezTo>
                    <a:pt x="1512" y="1514"/>
                    <a:pt x="1349" y="1673"/>
                    <a:pt x="1157" y="1788"/>
                  </a:cubicBezTo>
                  <a:cubicBezTo>
                    <a:pt x="965" y="1898"/>
                    <a:pt x="759" y="1980"/>
                    <a:pt x="543" y="2033"/>
                  </a:cubicBezTo>
                  <a:lnTo>
                    <a:pt x="519" y="2037"/>
                  </a:lnTo>
                  <a:cubicBezTo>
                    <a:pt x="471" y="2052"/>
                    <a:pt x="298" y="2095"/>
                    <a:pt x="139" y="2124"/>
                  </a:cubicBezTo>
                  <a:cubicBezTo>
                    <a:pt x="39" y="2148"/>
                    <a:pt x="0" y="2273"/>
                    <a:pt x="77" y="2345"/>
                  </a:cubicBezTo>
                  <a:cubicBezTo>
                    <a:pt x="613" y="2843"/>
                    <a:pt x="1208" y="3002"/>
                    <a:pt x="1750" y="3002"/>
                  </a:cubicBezTo>
                  <a:cubicBezTo>
                    <a:pt x="2718" y="3002"/>
                    <a:pt x="3519" y="2493"/>
                    <a:pt x="3519" y="2493"/>
                  </a:cubicBezTo>
                  <a:cubicBezTo>
                    <a:pt x="3620" y="2431"/>
                    <a:pt x="3711" y="2359"/>
                    <a:pt x="3797" y="2273"/>
                  </a:cubicBezTo>
                  <a:cubicBezTo>
                    <a:pt x="4292" y="1793"/>
                    <a:pt x="4392" y="1058"/>
                    <a:pt x="4023" y="540"/>
                  </a:cubicBezTo>
                  <a:cubicBezTo>
                    <a:pt x="3980" y="477"/>
                    <a:pt x="3927" y="415"/>
                    <a:pt x="3864" y="362"/>
                  </a:cubicBezTo>
                  <a:lnTo>
                    <a:pt x="3821" y="319"/>
                  </a:lnTo>
                  <a:lnTo>
                    <a:pt x="3802" y="305"/>
                  </a:lnTo>
                  <a:lnTo>
                    <a:pt x="3783" y="290"/>
                  </a:lnTo>
                  <a:cubicBezTo>
                    <a:pt x="3768" y="276"/>
                    <a:pt x="3754" y="266"/>
                    <a:pt x="3740" y="252"/>
                  </a:cubicBezTo>
                  <a:lnTo>
                    <a:pt x="3720" y="237"/>
                  </a:lnTo>
                  <a:cubicBezTo>
                    <a:pt x="3502" y="75"/>
                    <a:pt x="3255" y="0"/>
                    <a:pt x="3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2"/>
            <p:cNvSpPr/>
            <p:nvPr/>
          </p:nvSpPr>
          <p:spPr>
            <a:xfrm>
              <a:off x="7257891" y="3464530"/>
              <a:ext cx="91211" cy="58536"/>
            </a:xfrm>
            <a:custGeom>
              <a:avLst/>
              <a:gdLst/>
              <a:ahLst/>
              <a:cxnLst/>
              <a:rect l="l" t="t" r="r" b="b"/>
              <a:pathLst>
                <a:path w="3481" h="2234" extrusionOk="0">
                  <a:moveTo>
                    <a:pt x="2469" y="0"/>
                  </a:moveTo>
                  <a:cubicBezTo>
                    <a:pt x="2207" y="0"/>
                    <a:pt x="1949" y="86"/>
                    <a:pt x="1733" y="242"/>
                  </a:cubicBezTo>
                  <a:cubicBezTo>
                    <a:pt x="1561" y="362"/>
                    <a:pt x="1421" y="525"/>
                    <a:pt x="1325" y="717"/>
                  </a:cubicBezTo>
                  <a:cubicBezTo>
                    <a:pt x="1297" y="770"/>
                    <a:pt x="1273" y="828"/>
                    <a:pt x="1253" y="885"/>
                  </a:cubicBezTo>
                  <a:cubicBezTo>
                    <a:pt x="1205" y="1034"/>
                    <a:pt x="1172" y="1188"/>
                    <a:pt x="1085" y="1327"/>
                  </a:cubicBezTo>
                  <a:cubicBezTo>
                    <a:pt x="970" y="1514"/>
                    <a:pt x="807" y="1673"/>
                    <a:pt x="615" y="1788"/>
                  </a:cubicBezTo>
                  <a:cubicBezTo>
                    <a:pt x="423" y="1898"/>
                    <a:pt x="217" y="1980"/>
                    <a:pt x="1" y="2033"/>
                  </a:cubicBezTo>
                  <a:cubicBezTo>
                    <a:pt x="333" y="2179"/>
                    <a:pt x="670" y="2234"/>
                    <a:pt x="988" y="2234"/>
                  </a:cubicBezTo>
                  <a:cubicBezTo>
                    <a:pt x="1957" y="2234"/>
                    <a:pt x="2756" y="1725"/>
                    <a:pt x="2756" y="1725"/>
                  </a:cubicBezTo>
                  <a:cubicBezTo>
                    <a:pt x="2857" y="1663"/>
                    <a:pt x="2953" y="1586"/>
                    <a:pt x="3034" y="1505"/>
                  </a:cubicBezTo>
                  <a:cubicBezTo>
                    <a:pt x="3298" y="1250"/>
                    <a:pt x="3462" y="909"/>
                    <a:pt x="3481" y="545"/>
                  </a:cubicBezTo>
                  <a:cubicBezTo>
                    <a:pt x="3438" y="477"/>
                    <a:pt x="3385" y="415"/>
                    <a:pt x="3322" y="362"/>
                  </a:cubicBezTo>
                  <a:lnTo>
                    <a:pt x="3279" y="319"/>
                  </a:lnTo>
                  <a:lnTo>
                    <a:pt x="3260" y="305"/>
                  </a:lnTo>
                  <a:lnTo>
                    <a:pt x="3241" y="290"/>
                  </a:lnTo>
                  <a:cubicBezTo>
                    <a:pt x="3226" y="276"/>
                    <a:pt x="3212" y="266"/>
                    <a:pt x="3198" y="252"/>
                  </a:cubicBezTo>
                  <a:lnTo>
                    <a:pt x="3178" y="237"/>
                  </a:lnTo>
                  <a:cubicBezTo>
                    <a:pt x="2960" y="75"/>
                    <a:pt x="2713" y="0"/>
                    <a:pt x="24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2"/>
            <p:cNvSpPr/>
            <p:nvPr/>
          </p:nvSpPr>
          <p:spPr>
            <a:xfrm>
              <a:off x="7285272" y="3615535"/>
              <a:ext cx="58798" cy="58615"/>
            </a:xfrm>
            <a:custGeom>
              <a:avLst/>
              <a:gdLst/>
              <a:ahLst/>
              <a:cxnLst/>
              <a:rect l="l" t="t" r="r" b="b"/>
              <a:pathLst>
                <a:path w="2244" h="2237" extrusionOk="0">
                  <a:moveTo>
                    <a:pt x="1120" y="1"/>
                  </a:moveTo>
                  <a:cubicBezTo>
                    <a:pt x="847" y="1"/>
                    <a:pt x="569" y="101"/>
                    <a:pt x="343" y="326"/>
                  </a:cubicBezTo>
                  <a:cubicBezTo>
                    <a:pt x="188" y="473"/>
                    <a:pt x="328" y="683"/>
                    <a:pt x="488" y="683"/>
                  </a:cubicBezTo>
                  <a:cubicBezTo>
                    <a:pt x="536" y="683"/>
                    <a:pt x="586" y="664"/>
                    <a:pt x="631" y="619"/>
                  </a:cubicBezTo>
                  <a:cubicBezTo>
                    <a:pt x="770" y="476"/>
                    <a:pt x="956" y="404"/>
                    <a:pt x="1142" y="404"/>
                  </a:cubicBezTo>
                  <a:cubicBezTo>
                    <a:pt x="1301" y="404"/>
                    <a:pt x="1460" y="457"/>
                    <a:pt x="1591" y="566"/>
                  </a:cubicBezTo>
                  <a:cubicBezTo>
                    <a:pt x="1874" y="801"/>
                    <a:pt x="1927" y="1219"/>
                    <a:pt x="1711" y="1516"/>
                  </a:cubicBezTo>
                  <a:cubicBezTo>
                    <a:pt x="1568" y="1727"/>
                    <a:pt x="1350" y="1824"/>
                    <a:pt x="1135" y="1824"/>
                  </a:cubicBezTo>
                  <a:cubicBezTo>
                    <a:pt x="802" y="1824"/>
                    <a:pt x="473" y="1593"/>
                    <a:pt x="429" y="1199"/>
                  </a:cubicBezTo>
                  <a:cubicBezTo>
                    <a:pt x="414" y="1074"/>
                    <a:pt x="320" y="1016"/>
                    <a:pt x="225" y="1016"/>
                  </a:cubicBezTo>
                  <a:cubicBezTo>
                    <a:pt x="113" y="1016"/>
                    <a:pt x="1" y="1097"/>
                    <a:pt x="16" y="1243"/>
                  </a:cubicBezTo>
                  <a:cubicBezTo>
                    <a:pt x="89" y="1867"/>
                    <a:pt x="612" y="2236"/>
                    <a:pt x="1140" y="2236"/>
                  </a:cubicBezTo>
                  <a:cubicBezTo>
                    <a:pt x="1481" y="2236"/>
                    <a:pt x="1824" y="2083"/>
                    <a:pt x="2052" y="1747"/>
                  </a:cubicBezTo>
                  <a:cubicBezTo>
                    <a:pt x="2177" y="1559"/>
                    <a:pt x="2244" y="1343"/>
                    <a:pt x="2244" y="1118"/>
                  </a:cubicBezTo>
                  <a:cubicBezTo>
                    <a:pt x="2244" y="445"/>
                    <a:pt x="1693" y="1"/>
                    <a:pt x="11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2"/>
            <p:cNvSpPr/>
            <p:nvPr/>
          </p:nvSpPr>
          <p:spPr>
            <a:xfrm>
              <a:off x="7094125" y="3431541"/>
              <a:ext cx="197986" cy="84005"/>
            </a:xfrm>
            <a:custGeom>
              <a:avLst/>
              <a:gdLst/>
              <a:ahLst/>
              <a:cxnLst/>
              <a:rect l="l" t="t" r="r" b="b"/>
              <a:pathLst>
                <a:path w="7556" h="3206" extrusionOk="0">
                  <a:moveTo>
                    <a:pt x="4473" y="0"/>
                  </a:moveTo>
                  <a:cubicBezTo>
                    <a:pt x="2674" y="0"/>
                    <a:pt x="843" y="1005"/>
                    <a:pt x="53" y="2922"/>
                  </a:cubicBezTo>
                  <a:cubicBezTo>
                    <a:pt x="1" y="3056"/>
                    <a:pt x="97" y="3205"/>
                    <a:pt x="245" y="3205"/>
                  </a:cubicBezTo>
                  <a:cubicBezTo>
                    <a:pt x="327" y="3205"/>
                    <a:pt x="404" y="3152"/>
                    <a:pt x="433" y="3076"/>
                  </a:cubicBezTo>
                  <a:cubicBezTo>
                    <a:pt x="1137" y="1372"/>
                    <a:pt x="2765" y="416"/>
                    <a:pt x="4432" y="416"/>
                  </a:cubicBezTo>
                  <a:cubicBezTo>
                    <a:pt x="5263" y="416"/>
                    <a:pt x="6104" y="654"/>
                    <a:pt x="6846" y="1155"/>
                  </a:cubicBezTo>
                  <a:cubicBezTo>
                    <a:pt x="6942" y="1223"/>
                    <a:pt x="7033" y="1295"/>
                    <a:pt x="7124" y="1372"/>
                  </a:cubicBezTo>
                  <a:cubicBezTo>
                    <a:pt x="7168" y="1410"/>
                    <a:pt x="7215" y="1427"/>
                    <a:pt x="7259" y="1427"/>
                  </a:cubicBezTo>
                  <a:cubicBezTo>
                    <a:pt x="7424" y="1427"/>
                    <a:pt x="7555" y="1203"/>
                    <a:pt x="7393" y="1059"/>
                  </a:cubicBezTo>
                  <a:cubicBezTo>
                    <a:pt x="6576" y="347"/>
                    <a:pt x="5530" y="0"/>
                    <a:pt x="4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2"/>
            <p:cNvSpPr/>
            <p:nvPr/>
          </p:nvSpPr>
          <p:spPr>
            <a:xfrm>
              <a:off x="7078404" y="3525268"/>
              <a:ext cx="142908" cy="171967"/>
            </a:xfrm>
            <a:custGeom>
              <a:avLst/>
              <a:gdLst/>
              <a:ahLst/>
              <a:cxnLst/>
              <a:rect l="l" t="t" r="r" b="b"/>
              <a:pathLst>
                <a:path w="5454" h="6563" extrusionOk="0">
                  <a:moveTo>
                    <a:pt x="595" y="0"/>
                  </a:moveTo>
                  <a:cubicBezTo>
                    <a:pt x="507" y="0"/>
                    <a:pt x="421" y="51"/>
                    <a:pt x="399" y="166"/>
                  </a:cubicBezTo>
                  <a:cubicBezTo>
                    <a:pt x="1" y="2043"/>
                    <a:pt x="778" y="3972"/>
                    <a:pt x="2362" y="5057"/>
                  </a:cubicBezTo>
                  <a:cubicBezTo>
                    <a:pt x="3202" y="5657"/>
                    <a:pt x="4114" y="6156"/>
                    <a:pt x="5074" y="6545"/>
                  </a:cubicBezTo>
                  <a:cubicBezTo>
                    <a:pt x="5104" y="6557"/>
                    <a:pt x="5131" y="6562"/>
                    <a:pt x="5157" y="6562"/>
                  </a:cubicBezTo>
                  <a:cubicBezTo>
                    <a:pt x="5359" y="6562"/>
                    <a:pt x="5453" y="6251"/>
                    <a:pt x="5228" y="6161"/>
                  </a:cubicBezTo>
                  <a:lnTo>
                    <a:pt x="5228" y="6161"/>
                  </a:lnTo>
                  <a:lnTo>
                    <a:pt x="5228" y="6166"/>
                  </a:lnTo>
                  <a:cubicBezTo>
                    <a:pt x="4302" y="5787"/>
                    <a:pt x="3418" y="5307"/>
                    <a:pt x="2602" y="4726"/>
                  </a:cubicBezTo>
                  <a:lnTo>
                    <a:pt x="2598" y="4716"/>
                  </a:lnTo>
                  <a:cubicBezTo>
                    <a:pt x="1148" y="3728"/>
                    <a:pt x="437" y="1966"/>
                    <a:pt x="802" y="247"/>
                  </a:cubicBezTo>
                  <a:cubicBezTo>
                    <a:pt x="833" y="93"/>
                    <a:pt x="712" y="0"/>
                    <a:pt x="5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2"/>
            <p:cNvSpPr/>
            <p:nvPr/>
          </p:nvSpPr>
          <p:spPr>
            <a:xfrm>
              <a:off x="7163798" y="3472339"/>
              <a:ext cx="90084" cy="59165"/>
            </a:xfrm>
            <a:custGeom>
              <a:avLst/>
              <a:gdLst/>
              <a:ahLst/>
              <a:cxnLst/>
              <a:rect l="l" t="t" r="r" b="b"/>
              <a:pathLst>
                <a:path w="3438" h="2258" extrusionOk="0">
                  <a:moveTo>
                    <a:pt x="2772" y="1"/>
                  </a:moveTo>
                  <a:cubicBezTo>
                    <a:pt x="2761" y="1"/>
                    <a:pt x="2749" y="1"/>
                    <a:pt x="2737" y="2"/>
                  </a:cubicBezTo>
                  <a:lnTo>
                    <a:pt x="1163" y="83"/>
                  </a:lnTo>
                  <a:cubicBezTo>
                    <a:pt x="726" y="107"/>
                    <a:pt x="433" y="544"/>
                    <a:pt x="587" y="957"/>
                  </a:cubicBezTo>
                  <a:cubicBezTo>
                    <a:pt x="246" y="1005"/>
                    <a:pt x="1" y="1303"/>
                    <a:pt x="15" y="1648"/>
                  </a:cubicBezTo>
                  <a:cubicBezTo>
                    <a:pt x="39" y="1989"/>
                    <a:pt x="323" y="2253"/>
                    <a:pt x="668" y="2258"/>
                  </a:cubicBezTo>
                  <a:cubicBezTo>
                    <a:pt x="702" y="2258"/>
                    <a:pt x="683" y="2258"/>
                    <a:pt x="1187" y="2229"/>
                  </a:cubicBezTo>
                  <a:cubicBezTo>
                    <a:pt x="1459" y="2220"/>
                    <a:pt x="1442" y="1820"/>
                    <a:pt x="1181" y="1820"/>
                  </a:cubicBezTo>
                  <a:cubicBezTo>
                    <a:pt x="1175" y="1820"/>
                    <a:pt x="1169" y="1821"/>
                    <a:pt x="1163" y="1821"/>
                  </a:cubicBezTo>
                  <a:lnTo>
                    <a:pt x="678" y="1845"/>
                  </a:lnTo>
                  <a:cubicBezTo>
                    <a:pt x="675" y="1845"/>
                    <a:pt x="672" y="1845"/>
                    <a:pt x="669" y="1845"/>
                  </a:cubicBezTo>
                  <a:cubicBezTo>
                    <a:pt x="538" y="1845"/>
                    <a:pt x="428" y="1741"/>
                    <a:pt x="428" y="1605"/>
                  </a:cubicBezTo>
                  <a:cubicBezTo>
                    <a:pt x="433" y="1475"/>
                    <a:pt x="539" y="1370"/>
                    <a:pt x="668" y="1365"/>
                  </a:cubicBezTo>
                  <a:lnTo>
                    <a:pt x="827" y="1355"/>
                  </a:lnTo>
                  <a:cubicBezTo>
                    <a:pt x="1057" y="1346"/>
                    <a:pt x="1177" y="1067"/>
                    <a:pt x="1019" y="895"/>
                  </a:cubicBezTo>
                  <a:cubicBezTo>
                    <a:pt x="889" y="741"/>
                    <a:pt x="985" y="506"/>
                    <a:pt x="1187" y="496"/>
                  </a:cubicBezTo>
                  <a:lnTo>
                    <a:pt x="2761" y="415"/>
                  </a:lnTo>
                  <a:cubicBezTo>
                    <a:pt x="2767" y="414"/>
                    <a:pt x="2773" y="414"/>
                    <a:pt x="2779" y="414"/>
                  </a:cubicBezTo>
                  <a:cubicBezTo>
                    <a:pt x="3079" y="414"/>
                    <a:pt x="3096" y="876"/>
                    <a:pt x="2785" y="895"/>
                  </a:cubicBezTo>
                  <a:lnTo>
                    <a:pt x="2636" y="899"/>
                  </a:lnTo>
                  <a:cubicBezTo>
                    <a:pt x="2401" y="914"/>
                    <a:pt x="2276" y="1192"/>
                    <a:pt x="2425" y="1375"/>
                  </a:cubicBezTo>
                  <a:cubicBezTo>
                    <a:pt x="2550" y="1533"/>
                    <a:pt x="2439" y="1763"/>
                    <a:pt x="2238" y="1763"/>
                  </a:cubicBezTo>
                  <a:lnTo>
                    <a:pt x="1988" y="1778"/>
                  </a:lnTo>
                  <a:cubicBezTo>
                    <a:pt x="1723" y="1797"/>
                    <a:pt x="1738" y="2191"/>
                    <a:pt x="1998" y="2191"/>
                  </a:cubicBezTo>
                  <a:cubicBezTo>
                    <a:pt x="2001" y="2191"/>
                    <a:pt x="2004" y="2191"/>
                    <a:pt x="2007" y="2191"/>
                  </a:cubicBezTo>
                  <a:lnTo>
                    <a:pt x="2262" y="2176"/>
                  </a:lnTo>
                  <a:cubicBezTo>
                    <a:pt x="2704" y="2157"/>
                    <a:pt x="2996" y="1715"/>
                    <a:pt x="2852" y="1303"/>
                  </a:cubicBezTo>
                  <a:cubicBezTo>
                    <a:pt x="3188" y="1259"/>
                    <a:pt x="3438" y="962"/>
                    <a:pt x="3419" y="621"/>
                  </a:cubicBezTo>
                  <a:cubicBezTo>
                    <a:pt x="3400" y="273"/>
                    <a:pt x="3117" y="1"/>
                    <a:pt x="27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2"/>
            <p:cNvSpPr/>
            <p:nvPr/>
          </p:nvSpPr>
          <p:spPr>
            <a:xfrm>
              <a:off x="7206586" y="3554510"/>
              <a:ext cx="80258" cy="81097"/>
            </a:xfrm>
            <a:custGeom>
              <a:avLst/>
              <a:gdLst/>
              <a:ahLst/>
              <a:cxnLst/>
              <a:rect l="l" t="t" r="r" b="b"/>
              <a:pathLst>
                <a:path w="3063" h="3095" extrusionOk="0">
                  <a:moveTo>
                    <a:pt x="2165" y="0"/>
                  </a:moveTo>
                  <a:cubicBezTo>
                    <a:pt x="1872" y="0"/>
                    <a:pt x="1819" y="130"/>
                    <a:pt x="475" y="859"/>
                  </a:cubicBezTo>
                  <a:cubicBezTo>
                    <a:pt x="96" y="1076"/>
                    <a:pt x="34" y="1599"/>
                    <a:pt x="350" y="1901"/>
                  </a:cubicBezTo>
                  <a:cubicBezTo>
                    <a:pt x="106" y="2074"/>
                    <a:pt x="0" y="2391"/>
                    <a:pt x="101" y="2674"/>
                  </a:cubicBezTo>
                  <a:cubicBezTo>
                    <a:pt x="199" y="2938"/>
                    <a:pt x="448" y="3095"/>
                    <a:pt x="709" y="3095"/>
                  </a:cubicBezTo>
                  <a:cubicBezTo>
                    <a:pt x="818" y="3095"/>
                    <a:pt x="929" y="3068"/>
                    <a:pt x="1032" y="3010"/>
                  </a:cubicBezTo>
                  <a:lnTo>
                    <a:pt x="1378" y="2818"/>
                  </a:lnTo>
                  <a:cubicBezTo>
                    <a:pt x="1581" y="2704"/>
                    <a:pt x="1467" y="2428"/>
                    <a:pt x="1282" y="2428"/>
                  </a:cubicBezTo>
                  <a:cubicBezTo>
                    <a:pt x="1249" y="2428"/>
                    <a:pt x="1213" y="2437"/>
                    <a:pt x="1176" y="2458"/>
                  </a:cubicBezTo>
                  <a:lnTo>
                    <a:pt x="830" y="2655"/>
                  </a:lnTo>
                  <a:cubicBezTo>
                    <a:pt x="792" y="2676"/>
                    <a:pt x="751" y="2686"/>
                    <a:pt x="711" y="2686"/>
                  </a:cubicBezTo>
                  <a:cubicBezTo>
                    <a:pt x="615" y="2686"/>
                    <a:pt x="522" y="2628"/>
                    <a:pt x="485" y="2530"/>
                  </a:cubicBezTo>
                  <a:cubicBezTo>
                    <a:pt x="451" y="2415"/>
                    <a:pt x="499" y="2295"/>
                    <a:pt x="600" y="2232"/>
                  </a:cubicBezTo>
                  <a:lnTo>
                    <a:pt x="605" y="2228"/>
                  </a:lnTo>
                  <a:cubicBezTo>
                    <a:pt x="835" y="2098"/>
                    <a:pt x="859" y="1776"/>
                    <a:pt x="653" y="1618"/>
                  </a:cubicBezTo>
                  <a:cubicBezTo>
                    <a:pt x="514" y="1512"/>
                    <a:pt x="533" y="1301"/>
                    <a:pt x="682" y="1220"/>
                  </a:cubicBezTo>
                  <a:cubicBezTo>
                    <a:pt x="2114" y="418"/>
                    <a:pt x="2056" y="413"/>
                    <a:pt x="2161" y="413"/>
                  </a:cubicBezTo>
                  <a:cubicBezTo>
                    <a:pt x="2162" y="413"/>
                    <a:pt x="2164" y="413"/>
                    <a:pt x="2165" y="413"/>
                  </a:cubicBezTo>
                  <a:cubicBezTo>
                    <a:pt x="2299" y="413"/>
                    <a:pt x="2405" y="519"/>
                    <a:pt x="2405" y="653"/>
                  </a:cubicBezTo>
                  <a:cubicBezTo>
                    <a:pt x="2405" y="855"/>
                    <a:pt x="2203" y="893"/>
                    <a:pt x="2122" y="951"/>
                  </a:cubicBezTo>
                  <a:cubicBezTo>
                    <a:pt x="1920" y="1066"/>
                    <a:pt x="1944" y="1364"/>
                    <a:pt x="2160" y="1445"/>
                  </a:cubicBezTo>
                  <a:cubicBezTo>
                    <a:pt x="2357" y="1517"/>
                    <a:pt x="2371" y="1786"/>
                    <a:pt x="2189" y="1882"/>
                  </a:cubicBezTo>
                  <a:lnTo>
                    <a:pt x="1891" y="2050"/>
                  </a:lnTo>
                  <a:cubicBezTo>
                    <a:pt x="1688" y="2164"/>
                    <a:pt x="1802" y="2440"/>
                    <a:pt x="1987" y="2440"/>
                  </a:cubicBezTo>
                  <a:cubicBezTo>
                    <a:pt x="2020" y="2440"/>
                    <a:pt x="2056" y="2431"/>
                    <a:pt x="2093" y="2410"/>
                  </a:cubicBezTo>
                  <a:lnTo>
                    <a:pt x="2391" y="2242"/>
                  </a:lnTo>
                  <a:cubicBezTo>
                    <a:pt x="2779" y="2031"/>
                    <a:pt x="2847" y="1503"/>
                    <a:pt x="2525" y="1196"/>
                  </a:cubicBezTo>
                  <a:cubicBezTo>
                    <a:pt x="3063" y="845"/>
                    <a:pt x="2818" y="0"/>
                    <a:pt x="21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2"/>
            <p:cNvSpPr/>
            <p:nvPr/>
          </p:nvSpPr>
          <p:spPr>
            <a:xfrm>
              <a:off x="7117655" y="3529539"/>
              <a:ext cx="75096" cy="77559"/>
            </a:xfrm>
            <a:custGeom>
              <a:avLst/>
              <a:gdLst/>
              <a:ahLst/>
              <a:cxnLst/>
              <a:rect l="l" t="t" r="r" b="b"/>
              <a:pathLst>
                <a:path w="2866" h="2960" extrusionOk="0">
                  <a:moveTo>
                    <a:pt x="642" y="0"/>
                  </a:moveTo>
                  <a:cubicBezTo>
                    <a:pt x="600" y="0"/>
                    <a:pt x="557" y="4"/>
                    <a:pt x="514" y="12"/>
                  </a:cubicBezTo>
                  <a:cubicBezTo>
                    <a:pt x="216" y="80"/>
                    <a:pt x="0" y="344"/>
                    <a:pt x="5" y="651"/>
                  </a:cubicBezTo>
                  <a:cubicBezTo>
                    <a:pt x="5" y="843"/>
                    <a:pt x="77" y="929"/>
                    <a:pt x="235" y="1376"/>
                  </a:cubicBezTo>
                  <a:cubicBezTo>
                    <a:pt x="272" y="1468"/>
                    <a:pt x="347" y="1508"/>
                    <a:pt x="421" y="1508"/>
                  </a:cubicBezTo>
                  <a:cubicBezTo>
                    <a:pt x="552" y="1508"/>
                    <a:pt x="684" y="1389"/>
                    <a:pt x="619" y="1227"/>
                  </a:cubicBezTo>
                  <a:cubicBezTo>
                    <a:pt x="437" y="732"/>
                    <a:pt x="413" y="728"/>
                    <a:pt x="413" y="651"/>
                  </a:cubicBezTo>
                  <a:cubicBezTo>
                    <a:pt x="413" y="521"/>
                    <a:pt x="514" y="416"/>
                    <a:pt x="643" y="411"/>
                  </a:cubicBezTo>
                  <a:cubicBezTo>
                    <a:pt x="749" y="416"/>
                    <a:pt x="840" y="478"/>
                    <a:pt x="884" y="569"/>
                  </a:cubicBezTo>
                  <a:cubicBezTo>
                    <a:pt x="922" y="632"/>
                    <a:pt x="946" y="905"/>
                    <a:pt x="1200" y="905"/>
                  </a:cubicBezTo>
                  <a:cubicBezTo>
                    <a:pt x="1301" y="900"/>
                    <a:pt x="1392" y="848"/>
                    <a:pt x="1440" y="761"/>
                  </a:cubicBezTo>
                  <a:cubicBezTo>
                    <a:pt x="1487" y="681"/>
                    <a:pt x="1568" y="642"/>
                    <a:pt x="1648" y="642"/>
                  </a:cubicBezTo>
                  <a:cubicBezTo>
                    <a:pt x="1741" y="642"/>
                    <a:pt x="1834" y="694"/>
                    <a:pt x="1872" y="795"/>
                  </a:cubicBezTo>
                  <a:cubicBezTo>
                    <a:pt x="2458" y="2331"/>
                    <a:pt x="2453" y="2269"/>
                    <a:pt x="2453" y="2350"/>
                  </a:cubicBezTo>
                  <a:cubicBezTo>
                    <a:pt x="2459" y="2505"/>
                    <a:pt x="2336" y="2595"/>
                    <a:pt x="2213" y="2595"/>
                  </a:cubicBezTo>
                  <a:cubicBezTo>
                    <a:pt x="2123" y="2595"/>
                    <a:pt x="2033" y="2547"/>
                    <a:pt x="1992" y="2441"/>
                  </a:cubicBezTo>
                  <a:lnTo>
                    <a:pt x="1925" y="2264"/>
                  </a:lnTo>
                  <a:cubicBezTo>
                    <a:pt x="1882" y="2149"/>
                    <a:pt x="1777" y="2090"/>
                    <a:pt x="1672" y="2090"/>
                  </a:cubicBezTo>
                  <a:cubicBezTo>
                    <a:pt x="1579" y="2090"/>
                    <a:pt x="1485" y="2136"/>
                    <a:pt x="1431" y="2230"/>
                  </a:cubicBezTo>
                  <a:cubicBezTo>
                    <a:pt x="1384" y="2314"/>
                    <a:pt x="1303" y="2354"/>
                    <a:pt x="1221" y="2354"/>
                  </a:cubicBezTo>
                  <a:cubicBezTo>
                    <a:pt x="1126" y="2354"/>
                    <a:pt x="1030" y="2298"/>
                    <a:pt x="994" y="2192"/>
                  </a:cubicBezTo>
                  <a:lnTo>
                    <a:pt x="917" y="1995"/>
                  </a:lnTo>
                  <a:cubicBezTo>
                    <a:pt x="882" y="1900"/>
                    <a:pt x="808" y="1860"/>
                    <a:pt x="733" y="1860"/>
                  </a:cubicBezTo>
                  <a:cubicBezTo>
                    <a:pt x="604" y="1860"/>
                    <a:pt x="472" y="1980"/>
                    <a:pt x="533" y="2144"/>
                  </a:cubicBezTo>
                  <a:lnTo>
                    <a:pt x="610" y="2341"/>
                  </a:lnTo>
                  <a:cubicBezTo>
                    <a:pt x="1244" y="2480"/>
                    <a:pt x="1863" y="2686"/>
                    <a:pt x="2453" y="2960"/>
                  </a:cubicBezTo>
                  <a:cubicBezTo>
                    <a:pt x="2703" y="2859"/>
                    <a:pt x="2866" y="2619"/>
                    <a:pt x="2866" y="2350"/>
                  </a:cubicBezTo>
                  <a:cubicBezTo>
                    <a:pt x="2866" y="2139"/>
                    <a:pt x="2818" y="2139"/>
                    <a:pt x="2256" y="646"/>
                  </a:cubicBezTo>
                  <a:cubicBezTo>
                    <a:pt x="2154" y="382"/>
                    <a:pt x="1905" y="231"/>
                    <a:pt x="1648" y="231"/>
                  </a:cubicBezTo>
                  <a:cubicBezTo>
                    <a:pt x="1508" y="231"/>
                    <a:pt x="1366" y="276"/>
                    <a:pt x="1244" y="372"/>
                  </a:cubicBezTo>
                  <a:cubicBezTo>
                    <a:pt x="1128" y="142"/>
                    <a:pt x="894" y="0"/>
                    <a:pt x="6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2"/>
            <p:cNvSpPr/>
            <p:nvPr/>
          </p:nvSpPr>
          <p:spPr>
            <a:xfrm>
              <a:off x="7226002" y="3349554"/>
              <a:ext cx="224817" cy="363822"/>
            </a:xfrm>
            <a:custGeom>
              <a:avLst/>
              <a:gdLst/>
              <a:ahLst/>
              <a:cxnLst/>
              <a:rect l="l" t="t" r="r" b="b"/>
              <a:pathLst>
                <a:path w="8580" h="13885" extrusionOk="0">
                  <a:moveTo>
                    <a:pt x="8279" y="1"/>
                  </a:moveTo>
                  <a:cubicBezTo>
                    <a:pt x="8246" y="1"/>
                    <a:pt x="8212" y="7"/>
                    <a:pt x="8178" y="22"/>
                  </a:cubicBezTo>
                  <a:cubicBezTo>
                    <a:pt x="7395" y="358"/>
                    <a:pt x="6627" y="876"/>
                    <a:pt x="5898" y="1563"/>
                  </a:cubicBezTo>
                  <a:cubicBezTo>
                    <a:pt x="5742" y="1708"/>
                    <a:pt x="5876" y="1922"/>
                    <a:pt x="6039" y="1922"/>
                  </a:cubicBezTo>
                  <a:cubicBezTo>
                    <a:pt x="6086" y="1922"/>
                    <a:pt x="6136" y="1904"/>
                    <a:pt x="6181" y="1860"/>
                  </a:cubicBezTo>
                  <a:cubicBezTo>
                    <a:pt x="6728" y="1332"/>
                    <a:pt x="7357" y="891"/>
                    <a:pt x="8034" y="540"/>
                  </a:cubicBezTo>
                  <a:lnTo>
                    <a:pt x="8034" y="540"/>
                  </a:lnTo>
                  <a:cubicBezTo>
                    <a:pt x="7587" y="1971"/>
                    <a:pt x="6618" y="3257"/>
                    <a:pt x="5552" y="4308"/>
                  </a:cubicBezTo>
                  <a:cubicBezTo>
                    <a:pt x="5527" y="4299"/>
                    <a:pt x="5501" y="4294"/>
                    <a:pt x="5477" y="4294"/>
                  </a:cubicBezTo>
                  <a:cubicBezTo>
                    <a:pt x="5343" y="4294"/>
                    <a:pt x="5234" y="4426"/>
                    <a:pt x="5279" y="4568"/>
                  </a:cubicBezTo>
                  <a:cubicBezTo>
                    <a:pt x="5154" y="4688"/>
                    <a:pt x="5034" y="4793"/>
                    <a:pt x="4919" y="4889"/>
                  </a:cubicBezTo>
                  <a:cubicBezTo>
                    <a:pt x="4751" y="4621"/>
                    <a:pt x="4506" y="4409"/>
                    <a:pt x="4213" y="4284"/>
                  </a:cubicBezTo>
                  <a:cubicBezTo>
                    <a:pt x="4290" y="4164"/>
                    <a:pt x="4371" y="4040"/>
                    <a:pt x="4463" y="3905"/>
                  </a:cubicBezTo>
                  <a:cubicBezTo>
                    <a:pt x="4688" y="4083"/>
                    <a:pt x="4727" y="4169"/>
                    <a:pt x="4847" y="4169"/>
                  </a:cubicBezTo>
                  <a:cubicBezTo>
                    <a:pt x="5039" y="4164"/>
                    <a:pt x="5120" y="3934"/>
                    <a:pt x="4981" y="3809"/>
                  </a:cubicBezTo>
                  <a:lnTo>
                    <a:pt x="4698" y="3569"/>
                  </a:lnTo>
                  <a:cubicBezTo>
                    <a:pt x="4760" y="3483"/>
                    <a:pt x="4741" y="3512"/>
                    <a:pt x="4775" y="3468"/>
                  </a:cubicBezTo>
                  <a:cubicBezTo>
                    <a:pt x="4775" y="3464"/>
                    <a:pt x="4947" y="3238"/>
                    <a:pt x="4952" y="3228"/>
                  </a:cubicBezTo>
                  <a:lnTo>
                    <a:pt x="5456" y="3660"/>
                  </a:lnTo>
                  <a:cubicBezTo>
                    <a:pt x="5501" y="3700"/>
                    <a:pt x="5549" y="3717"/>
                    <a:pt x="5594" y="3717"/>
                  </a:cubicBezTo>
                  <a:cubicBezTo>
                    <a:pt x="5762" y="3717"/>
                    <a:pt x="5895" y="3488"/>
                    <a:pt x="5725" y="3348"/>
                  </a:cubicBezTo>
                  <a:lnTo>
                    <a:pt x="5207" y="2907"/>
                  </a:lnTo>
                  <a:cubicBezTo>
                    <a:pt x="5341" y="2748"/>
                    <a:pt x="5475" y="2590"/>
                    <a:pt x="5610" y="2446"/>
                  </a:cubicBezTo>
                  <a:cubicBezTo>
                    <a:pt x="5748" y="2294"/>
                    <a:pt x="5609" y="2098"/>
                    <a:pt x="5452" y="2098"/>
                  </a:cubicBezTo>
                  <a:cubicBezTo>
                    <a:pt x="5401" y="2098"/>
                    <a:pt x="5348" y="2118"/>
                    <a:pt x="5303" y="2168"/>
                  </a:cubicBezTo>
                  <a:cubicBezTo>
                    <a:pt x="4995" y="2504"/>
                    <a:pt x="4707" y="2859"/>
                    <a:pt x="4439" y="3228"/>
                  </a:cubicBezTo>
                  <a:cubicBezTo>
                    <a:pt x="4439" y="3233"/>
                    <a:pt x="4160" y="3588"/>
                    <a:pt x="3790" y="4193"/>
                  </a:cubicBezTo>
                  <a:cubicBezTo>
                    <a:pt x="3758" y="4191"/>
                    <a:pt x="3726" y="4190"/>
                    <a:pt x="3694" y="4190"/>
                  </a:cubicBezTo>
                  <a:cubicBezTo>
                    <a:pt x="3130" y="4190"/>
                    <a:pt x="2610" y="4505"/>
                    <a:pt x="2355" y="5014"/>
                  </a:cubicBezTo>
                  <a:cubicBezTo>
                    <a:pt x="2250" y="5225"/>
                    <a:pt x="2226" y="5451"/>
                    <a:pt x="2125" y="5614"/>
                  </a:cubicBezTo>
                  <a:cubicBezTo>
                    <a:pt x="2024" y="5773"/>
                    <a:pt x="1890" y="5907"/>
                    <a:pt x="1726" y="6008"/>
                  </a:cubicBezTo>
                  <a:cubicBezTo>
                    <a:pt x="1530" y="6118"/>
                    <a:pt x="1323" y="6200"/>
                    <a:pt x="1102" y="6248"/>
                  </a:cubicBezTo>
                  <a:cubicBezTo>
                    <a:pt x="1030" y="6262"/>
                    <a:pt x="896" y="6301"/>
                    <a:pt x="776" y="6320"/>
                  </a:cubicBezTo>
                  <a:cubicBezTo>
                    <a:pt x="507" y="6373"/>
                    <a:pt x="411" y="6709"/>
                    <a:pt x="608" y="6896"/>
                  </a:cubicBezTo>
                  <a:cubicBezTo>
                    <a:pt x="752" y="7025"/>
                    <a:pt x="910" y="7145"/>
                    <a:pt x="1078" y="7246"/>
                  </a:cubicBezTo>
                  <a:cubicBezTo>
                    <a:pt x="1116" y="7268"/>
                    <a:pt x="1152" y="7278"/>
                    <a:pt x="1187" y="7278"/>
                  </a:cubicBezTo>
                  <a:cubicBezTo>
                    <a:pt x="1369" y="7278"/>
                    <a:pt x="1487" y="7008"/>
                    <a:pt x="1290" y="6891"/>
                  </a:cubicBezTo>
                  <a:cubicBezTo>
                    <a:pt x="1189" y="6833"/>
                    <a:pt x="1093" y="6766"/>
                    <a:pt x="1006" y="6694"/>
                  </a:cubicBezTo>
                  <a:cubicBezTo>
                    <a:pt x="1616" y="6555"/>
                    <a:pt x="2158" y="6363"/>
                    <a:pt x="2480" y="5830"/>
                  </a:cubicBezTo>
                  <a:cubicBezTo>
                    <a:pt x="2614" y="5605"/>
                    <a:pt x="2638" y="5374"/>
                    <a:pt x="2725" y="5206"/>
                  </a:cubicBezTo>
                  <a:cubicBezTo>
                    <a:pt x="2899" y="4855"/>
                    <a:pt x="3270" y="4604"/>
                    <a:pt x="3673" y="4604"/>
                  </a:cubicBezTo>
                  <a:cubicBezTo>
                    <a:pt x="3916" y="4604"/>
                    <a:pt x="4170" y="4694"/>
                    <a:pt x="4400" y="4909"/>
                  </a:cubicBezTo>
                  <a:cubicBezTo>
                    <a:pt x="4923" y="5403"/>
                    <a:pt x="4775" y="6286"/>
                    <a:pt x="4079" y="6718"/>
                  </a:cubicBezTo>
                  <a:cubicBezTo>
                    <a:pt x="3620" y="6996"/>
                    <a:pt x="3004" y="7193"/>
                    <a:pt x="2414" y="7193"/>
                  </a:cubicBezTo>
                  <a:cubicBezTo>
                    <a:pt x="2269" y="7193"/>
                    <a:pt x="2125" y="7181"/>
                    <a:pt x="1986" y="7155"/>
                  </a:cubicBezTo>
                  <a:cubicBezTo>
                    <a:pt x="1969" y="7152"/>
                    <a:pt x="1954" y="7150"/>
                    <a:pt x="1939" y="7150"/>
                  </a:cubicBezTo>
                  <a:cubicBezTo>
                    <a:pt x="1709" y="7150"/>
                    <a:pt x="1657" y="7513"/>
                    <a:pt x="1914" y="7558"/>
                  </a:cubicBezTo>
                  <a:cubicBezTo>
                    <a:pt x="2088" y="7589"/>
                    <a:pt x="2265" y="7605"/>
                    <a:pt x="2443" y="7605"/>
                  </a:cubicBezTo>
                  <a:cubicBezTo>
                    <a:pt x="2652" y="7605"/>
                    <a:pt x="2861" y="7583"/>
                    <a:pt x="3066" y="7539"/>
                  </a:cubicBezTo>
                  <a:cubicBezTo>
                    <a:pt x="3128" y="8691"/>
                    <a:pt x="3896" y="9618"/>
                    <a:pt x="4919" y="10064"/>
                  </a:cubicBezTo>
                  <a:cubicBezTo>
                    <a:pt x="5672" y="10390"/>
                    <a:pt x="5941" y="11317"/>
                    <a:pt x="5480" y="11994"/>
                  </a:cubicBezTo>
                  <a:cubicBezTo>
                    <a:pt x="4622" y="13044"/>
                    <a:pt x="3519" y="13471"/>
                    <a:pt x="2311" y="13471"/>
                  </a:cubicBezTo>
                  <a:cubicBezTo>
                    <a:pt x="1681" y="13471"/>
                    <a:pt x="1022" y="13355"/>
                    <a:pt x="354" y="13151"/>
                  </a:cubicBezTo>
                  <a:cubicBezTo>
                    <a:pt x="331" y="13144"/>
                    <a:pt x="310" y="13141"/>
                    <a:pt x="290" y="13141"/>
                  </a:cubicBezTo>
                  <a:cubicBezTo>
                    <a:pt x="77" y="13141"/>
                    <a:pt x="1" y="13465"/>
                    <a:pt x="233" y="13544"/>
                  </a:cubicBezTo>
                  <a:cubicBezTo>
                    <a:pt x="948" y="13763"/>
                    <a:pt x="1649" y="13884"/>
                    <a:pt x="2318" y="13884"/>
                  </a:cubicBezTo>
                  <a:cubicBezTo>
                    <a:pt x="3657" y="13884"/>
                    <a:pt x="4869" y="13399"/>
                    <a:pt x="5807" y="12243"/>
                  </a:cubicBezTo>
                  <a:cubicBezTo>
                    <a:pt x="5816" y="12234"/>
                    <a:pt x="5821" y="12224"/>
                    <a:pt x="5831" y="12210"/>
                  </a:cubicBezTo>
                  <a:cubicBezTo>
                    <a:pt x="6421" y="11322"/>
                    <a:pt x="6066" y="10112"/>
                    <a:pt x="5087" y="9690"/>
                  </a:cubicBezTo>
                  <a:cubicBezTo>
                    <a:pt x="4189" y="9296"/>
                    <a:pt x="3498" y="8475"/>
                    <a:pt x="3474" y="7433"/>
                  </a:cubicBezTo>
                  <a:cubicBezTo>
                    <a:pt x="3762" y="7347"/>
                    <a:pt x="4040" y="7222"/>
                    <a:pt x="4299" y="7069"/>
                  </a:cubicBezTo>
                  <a:cubicBezTo>
                    <a:pt x="4952" y="6661"/>
                    <a:pt x="5240" y="5931"/>
                    <a:pt x="5087" y="5302"/>
                  </a:cubicBezTo>
                  <a:cubicBezTo>
                    <a:pt x="6579" y="4030"/>
                    <a:pt x="8024" y="2278"/>
                    <a:pt x="8524" y="334"/>
                  </a:cubicBezTo>
                  <a:cubicBezTo>
                    <a:pt x="8579" y="162"/>
                    <a:pt x="8443" y="1"/>
                    <a:pt x="82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/>
          <p:nvPr/>
        </p:nvSpPr>
        <p:spPr>
          <a:xfrm rot="10800000" flipH="1">
            <a:off x="492850" y="-4427"/>
            <a:ext cx="4867654" cy="3284339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7"/>
          <p:cNvSpPr txBox="1">
            <a:spLocks noGrp="1"/>
          </p:cNvSpPr>
          <p:nvPr>
            <p:ph type="subTitle" idx="1"/>
          </p:nvPr>
        </p:nvSpPr>
        <p:spPr>
          <a:xfrm>
            <a:off x="645238" y="873025"/>
            <a:ext cx="2645100" cy="2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" sz="4800" dirty="0" smtClean="0"/>
              <a:t>1</a:t>
            </a:r>
            <a:r>
              <a:rPr lang="en" sz="3600" dirty="0" smtClean="0"/>
              <a:t>.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何謂文創？</a:t>
            </a:r>
            <a:endParaRPr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57" name="Google Shape;257;p37"/>
          <p:cNvCxnSpPr/>
          <p:nvPr/>
        </p:nvCxnSpPr>
        <p:spPr>
          <a:xfrm>
            <a:off x="369650" y="820250"/>
            <a:ext cx="371100" cy="41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文學與文創</a:t>
            </a:r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740750" y="1520209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歐洲稱之為</a:t>
            </a:r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文化產業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sz="28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英國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稱之為</a:t>
            </a:r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創意產業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sz="28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合稱為</a:t>
            </a:r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文化創意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xmlns="" id="{3C7CE856-2F2A-44C5-A70F-1838198EA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739" y="2905326"/>
            <a:ext cx="3558232" cy="1798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/>
          <p:nvPr/>
        </p:nvSpPr>
        <p:spPr>
          <a:xfrm rot="10800000" flipH="1">
            <a:off x="492850" y="-4428"/>
            <a:ext cx="4867654" cy="4728828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7"/>
          <p:cNvSpPr txBox="1">
            <a:spLocks noGrp="1"/>
          </p:cNvSpPr>
          <p:nvPr>
            <p:ph type="subTitle" idx="1"/>
          </p:nvPr>
        </p:nvSpPr>
        <p:spPr>
          <a:xfrm>
            <a:off x="645238" y="873025"/>
            <a:ext cx="2645100" cy="2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" sz="4800" dirty="0" smtClean="0"/>
              <a:t>1</a:t>
            </a:r>
            <a:r>
              <a:rPr lang="en" sz="3600" dirty="0" smtClean="0"/>
              <a:t>.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何謂文創？</a:t>
            </a:r>
            <a:endParaRPr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57" name="Google Shape;257;p37"/>
          <p:cNvCxnSpPr/>
          <p:nvPr/>
        </p:nvCxnSpPr>
        <p:spPr>
          <a:xfrm>
            <a:off x="369650" y="820250"/>
            <a:ext cx="371100" cy="41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文學與文創</a:t>
            </a:r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740750" y="1428608"/>
            <a:ext cx="4076415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文創核心項目</a:t>
            </a:r>
            <a:r>
              <a:rPr lang="en-US" altLang="zh-TW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1800" dirty="0"/>
              <a:t>視覺藝術</a:t>
            </a:r>
            <a:r>
              <a:rPr lang="en-US" altLang="zh-TW" sz="1800" dirty="0">
                <a:latin typeface="新細明體" panose="02020500000000000000" pitchFamily="18" charset="-120"/>
              </a:rPr>
              <a:t>、</a:t>
            </a:r>
            <a:r>
              <a:rPr lang="zh-TW" altLang="en-US" sz="1800" dirty="0">
                <a:latin typeface="新細明體" panose="02020500000000000000" pitchFamily="18" charset="-120"/>
              </a:rPr>
              <a:t>音樂與表演藝術</a:t>
            </a:r>
            <a:r>
              <a:rPr lang="zh-TW" altLang="en-US" sz="1800" dirty="0" smtClean="0">
                <a:latin typeface="新細明體" panose="02020500000000000000" pitchFamily="18" charset="-120"/>
              </a:rPr>
              <a:t>、工藝</a:t>
            </a:r>
            <a:r>
              <a:rPr lang="zh-TW" altLang="en-US" sz="1800" dirty="0">
                <a:latin typeface="新細明體" panose="02020500000000000000" pitchFamily="18" charset="-120"/>
              </a:rPr>
              <a:t>、文化資產應用及展演設施、電影 </a:t>
            </a:r>
            <a:r>
              <a:rPr lang="zh-TW" altLang="en-US" sz="1800" dirty="0" smtClean="0">
                <a:latin typeface="新細明體" panose="02020500000000000000" pitchFamily="18" charset="-120"/>
              </a:rPr>
              <a:t>、廣播</a:t>
            </a:r>
            <a:r>
              <a:rPr lang="zh-TW" altLang="en-US" sz="1800" dirty="0">
                <a:latin typeface="新細明體" panose="02020500000000000000" pitchFamily="18" charset="-120"/>
              </a:rPr>
              <a:t>電視 、出版、廣告、</a:t>
            </a:r>
            <a:r>
              <a:rPr lang="zh-TW" altLang="en-US" sz="1800" dirty="0">
                <a:solidFill>
                  <a:schemeClr val="tx1"/>
                </a:solidFill>
                <a:latin typeface="新細明體" panose="02020500000000000000" pitchFamily="18" charset="-120"/>
              </a:rPr>
              <a:t>產品設計</a:t>
            </a:r>
            <a:r>
              <a:rPr lang="zh-TW" altLang="en-US" sz="1800" dirty="0" smtClean="0">
                <a:solidFill>
                  <a:schemeClr val="tx1"/>
                </a:solidFill>
                <a:latin typeface="新細明體" panose="02020500000000000000" pitchFamily="18" charset="-120"/>
              </a:rPr>
              <a:t>、</a:t>
            </a:r>
            <a:r>
              <a:rPr lang="zh-TW" altLang="en-US" sz="1800" dirty="0" smtClean="0"/>
              <a:t>視覺</a:t>
            </a:r>
            <a:r>
              <a:rPr lang="zh-TW" altLang="en-US" sz="1800" dirty="0"/>
              <a:t>傳達設計、設計品牌時尚</a:t>
            </a:r>
            <a:r>
              <a:rPr lang="zh-TW" altLang="en-US" sz="1800" dirty="0" smtClean="0"/>
              <a:t>、建築設計</a:t>
            </a:r>
            <a:r>
              <a:rPr lang="zh-TW" altLang="en-US" sz="1800" dirty="0"/>
              <a:t>、創意生活、數位內容</a:t>
            </a:r>
            <a:r>
              <a:rPr lang="zh-TW" altLang="en-US" sz="1800" dirty="0" smtClean="0"/>
              <a:t>、流行音樂</a:t>
            </a:r>
            <a:r>
              <a:rPr lang="zh-TW" altLang="en-US" sz="1800" dirty="0"/>
              <a:t>及文化內容</a:t>
            </a:r>
            <a:r>
              <a:rPr lang="en-US" altLang="zh-TW" sz="1800" dirty="0" smtClean="0"/>
              <a:t>……</a:t>
            </a:r>
            <a:endParaRPr lang="zh-TW" altLang="en-US" sz="18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9D6C6F0A-365E-4919-B0A1-925F0E1F0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982" y="1303720"/>
            <a:ext cx="2770598" cy="2722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69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rt Workshop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95DED7"/>
      </a:accent1>
      <a:accent2>
        <a:srgbClr val="0090AB"/>
      </a:accent2>
      <a:accent3>
        <a:srgbClr val="51BAC3"/>
      </a:accent3>
      <a:accent4>
        <a:srgbClr val="036B7F"/>
      </a:accent4>
      <a:accent5>
        <a:srgbClr val="B1F8F1"/>
      </a:accent5>
      <a:accent6>
        <a:srgbClr val="104B53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851</Words>
  <Application>Microsoft Office PowerPoint</Application>
  <PresentationFormat>如螢幕大小 (16:9)</PresentationFormat>
  <Paragraphs>152</Paragraphs>
  <Slides>26</Slides>
  <Notes>24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4" baseType="lpstr">
      <vt:lpstr>Arial</vt:lpstr>
      <vt:lpstr>新細明體</vt:lpstr>
      <vt:lpstr>Hind Siliguri Light</vt:lpstr>
      <vt:lpstr>微軟正黑體</vt:lpstr>
      <vt:lpstr>Wingdings</vt:lpstr>
      <vt:lpstr>Hind Siliguri</vt:lpstr>
      <vt:lpstr>Squada One</vt:lpstr>
      <vt:lpstr>Art Workshop</vt:lpstr>
      <vt:lpstr>文學 與 文創</vt:lpstr>
      <vt:lpstr>文學與文創</vt:lpstr>
      <vt:lpstr>文學與文創</vt:lpstr>
      <vt:lpstr>01</vt:lpstr>
      <vt:lpstr>01</vt:lpstr>
      <vt:lpstr>01</vt:lpstr>
      <vt:lpstr>文學與文創</vt:lpstr>
      <vt:lpstr>文學與文創</vt:lpstr>
      <vt:lpstr>文學與文創</vt:lpstr>
      <vt:lpstr>文學與文創</vt:lpstr>
      <vt:lpstr>文學與文創</vt:lpstr>
      <vt:lpstr>文學與文創</vt:lpstr>
      <vt:lpstr>文學與文創</vt:lpstr>
      <vt:lpstr>文學與文創</vt:lpstr>
      <vt:lpstr>文學與文創</vt:lpstr>
      <vt:lpstr>文學與文創</vt:lpstr>
      <vt:lpstr>文學與文創</vt:lpstr>
      <vt:lpstr>文學與文創</vt:lpstr>
      <vt:lpstr>7.服飾之美</vt:lpstr>
      <vt:lpstr>對鏡貼花黃</vt:lpstr>
      <vt:lpstr>文學與文創</vt:lpstr>
      <vt:lpstr>文學與文創</vt:lpstr>
      <vt:lpstr>文學與文創</vt:lpstr>
      <vt:lpstr>文學與文創</vt:lpstr>
      <vt:lpstr>文學與文創</vt:lpstr>
      <vt:lpstr>文學與文創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文學 與文創</dc:title>
  <dc:creator>USER</dc:creator>
  <cp:lastModifiedBy>Windows 使用者</cp:lastModifiedBy>
  <cp:revision>29</cp:revision>
  <dcterms:modified xsi:type="dcterms:W3CDTF">2021-07-19T06:28:57Z</dcterms:modified>
</cp:coreProperties>
</file>