
<file path=[Content_Types].xml><?xml version="1.0" encoding="utf-8"?>
<Types xmlns="http://schemas.openxmlformats.org/package/2006/content-types">
  <Default Extension="png" ContentType="image/png"/>
  <Default Extension="tmp"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28"/>
  </p:notesMasterIdLst>
  <p:sldIdLst>
    <p:sldId id="256" r:id="rId5"/>
    <p:sldId id="257" r:id="rId6"/>
    <p:sldId id="258" r:id="rId7"/>
    <p:sldId id="259" r:id="rId8"/>
    <p:sldId id="293" r:id="rId9"/>
    <p:sldId id="298" r:id="rId10"/>
    <p:sldId id="260" r:id="rId11"/>
    <p:sldId id="278" r:id="rId12"/>
    <p:sldId id="283" r:id="rId13"/>
    <p:sldId id="282" r:id="rId14"/>
    <p:sldId id="271" r:id="rId15"/>
    <p:sldId id="261" r:id="rId16"/>
    <p:sldId id="299" r:id="rId17"/>
    <p:sldId id="300" r:id="rId18"/>
    <p:sldId id="287" r:id="rId19"/>
    <p:sldId id="303" r:id="rId20"/>
    <p:sldId id="305" r:id="rId21"/>
    <p:sldId id="304" r:id="rId22"/>
    <p:sldId id="262" r:id="rId23"/>
    <p:sldId id="275" r:id="rId24"/>
    <p:sldId id="294" r:id="rId25"/>
    <p:sldId id="295" r:id="rId26"/>
    <p:sldId id="267" r:id="rId27"/>
  </p:sldIdLst>
  <p:sldSz cx="12193588" cy="6858000"/>
  <p:notesSz cx="6858000" cy="9144000"/>
  <p:defaultTextStyle>
    <a:defPPr>
      <a:defRPr lang="en-US"/>
    </a:defPPr>
    <a:lvl1pPr marL="0" algn="l" defTabSz="609630" rtl="0" eaLnBrk="1" latinLnBrk="0" hangingPunct="1">
      <a:defRPr sz="2400" kern="1200">
        <a:solidFill>
          <a:schemeClr val="tx1"/>
        </a:solidFill>
        <a:latin typeface="+mn-lt"/>
        <a:ea typeface="+mn-ea"/>
        <a:cs typeface="+mn-cs"/>
      </a:defRPr>
    </a:lvl1pPr>
    <a:lvl2pPr marL="609630" algn="l" defTabSz="609630" rtl="0" eaLnBrk="1" latinLnBrk="0" hangingPunct="1">
      <a:defRPr sz="2400" kern="1200">
        <a:solidFill>
          <a:schemeClr val="tx1"/>
        </a:solidFill>
        <a:latin typeface="+mn-lt"/>
        <a:ea typeface="+mn-ea"/>
        <a:cs typeface="+mn-cs"/>
      </a:defRPr>
    </a:lvl2pPr>
    <a:lvl3pPr marL="1219261" algn="l" defTabSz="609630" rtl="0" eaLnBrk="1" latinLnBrk="0" hangingPunct="1">
      <a:defRPr sz="2400" kern="1200">
        <a:solidFill>
          <a:schemeClr val="tx1"/>
        </a:solidFill>
        <a:latin typeface="+mn-lt"/>
        <a:ea typeface="+mn-ea"/>
        <a:cs typeface="+mn-cs"/>
      </a:defRPr>
    </a:lvl3pPr>
    <a:lvl4pPr marL="1828891" algn="l" defTabSz="609630" rtl="0" eaLnBrk="1" latinLnBrk="0" hangingPunct="1">
      <a:defRPr sz="2400" kern="1200">
        <a:solidFill>
          <a:schemeClr val="tx1"/>
        </a:solidFill>
        <a:latin typeface="+mn-lt"/>
        <a:ea typeface="+mn-ea"/>
        <a:cs typeface="+mn-cs"/>
      </a:defRPr>
    </a:lvl4pPr>
    <a:lvl5pPr marL="2438522" algn="l" defTabSz="609630" rtl="0" eaLnBrk="1" latinLnBrk="0" hangingPunct="1">
      <a:defRPr sz="2400" kern="1200">
        <a:solidFill>
          <a:schemeClr val="tx1"/>
        </a:solidFill>
        <a:latin typeface="+mn-lt"/>
        <a:ea typeface="+mn-ea"/>
        <a:cs typeface="+mn-cs"/>
      </a:defRPr>
    </a:lvl5pPr>
    <a:lvl6pPr marL="3048152" algn="l" defTabSz="609630" rtl="0" eaLnBrk="1" latinLnBrk="0" hangingPunct="1">
      <a:defRPr sz="2400" kern="1200">
        <a:solidFill>
          <a:schemeClr val="tx1"/>
        </a:solidFill>
        <a:latin typeface="+mn-lt"/>
        <a:ea typeface="+mn-ea"/>
        <a:cs typeface="+mn-cs"/>
      </a:defRPr>
    </a:lvl6pPr>
    <a:lvl7pPr marL="3657783" algn="l" defTabSz="609630" rtl="0" eaLnBrk="1" latinLnBrk="0" hangingPunct="1">
      <a:defRPr sz="2400" kern="1200">
        <a:solidFill>
          <a:schemeClr val="tx1"/>
        </a:solidFill>
        <a:latin typeface="+mn-lt"/>
        <a:ea typeface="+mn-ea"/>
        <a:cs typeface="+mn-cs"/>
      </a:defRPr>
    </a:lvl7pPr>
    <a:lvl8pPr marL="4267413" algn="l" defTabSz="609630" rtl="0" eaLnBrk="1" latinLnBrk="0" hangingPunct="1">
      <a:defRPr sz="2400" kern="1200">
        <a:solidFill>
          <a:schemeClr val="tx1"/>
        </a:solidFill>
        <a:latin typeface="+mn-lt"/>
        <a:ea typeface="+mn-ea"/>
        <a:cs typeface="+mn-cs"/>
      </a:defRPr>
    </a:lvl8pPr>
    <a:lvl9pPr marL="4877044" algn="l" defTabSz="60963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1" userDrawn="1">
          <p15:clr>
            <a:srgbClr val="A4A3A4"/>
          </p15:clr>
        </p15:guide>
        <p15:guide id="3" orient="horz" pos="1626">
          <p15:clr>
            <a:srgbClr val="A4A3A4"/>
          </p15:clr>
        </p15:guide>
        <p15:guide id="4" pos="38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1F1F"/>
    <a:srgbClr val="404040"/>
    <a:srgbClr val="E73A1C"/>
    <a:srgbClr val="ABABAB"/>
    <a:srgbClr val="868686"/>
    <a:srgbClr val="626262"/>
    <a:srgbClr val="414141"/>
    <a:srgbClr val="2A2A2A"/>
    <a:srgbClr val="5A5A5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44" autoAdjust="0"/>
    <p:restoredTop sz="93308"/>
  </p:normalViewPr>
  <p:slideViewPr>
    <p:cSldViewPr snapToGrid="0" snapToObjects="1">
      <p:cViewPr varScale="1">
        <p:scale>
          <a:sx n="104" d="100"/>
          <a:sy n="104" d="100"/>
        </p:scale>
        <p:origin x="324" y="78"/>
      </p:cViewPr>
      <p:guideLst>
        <p:guide orient="horz" pos="2160"/>
        <p:guide pos="3841"/>
        <p:guide orient="horz" pos="1626"/>
        <p:guide pos="3868"/>
      </p:guideLst>
    </p:cSldViewPr>
  </p:slid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B02A8D-826A-4CD6-A705-9C6E8B916CE8}" type="doc">
      <dgm:prSet loTypeId="urn:microsoft.com/office/officeart/2005/8/layout/gear1" loCatId="process" qsTypeId="urn:microsoft.com/office/officeart/2005/8/quickstyle/simple1" qsCatId="simple" csTypeId="urn:microsoft.com/office/officeart/2005/8/colors/accent1_2" csCatId="accent1" phldr="1"/>
      <dgm:spPr/>
    </dgm:pt>
    <dgm:pt modelId="{C1C81078-563E-4BC4-86E7-23F32F467B4D}">
      <dgm:prSet phldrT="[文字]" custT="1"/>
      <dgm:spPr/>
      <dgm:t>
        <a:bodyPr/>
        <a:lstStyle/>
        <a:p>
          <a:r>
            <a:rPr lang="zh-TW" altLang="en-US" sz="4000" dirty="0" smtClean="0">
              <a:latin typeface="標楷體" panose="03000509000000000000" pitchFamily="65" charset="-120"/>
              <a:ea typeface="標楷體" panose="03000509000000000000" pitchFamily="65" charset="-120"/>
            </a:rPr>
            <a:t>創新力</a:t>
          </a:r>
          <a:endParaRPr lang="zh-TW" altLang="en-US" sz="4000" dirty="0">
            <a:latin typeface="標楷體" panose="03000509000000000000" pitchFamily="65" charset="-120"/>
            <a:ea typeface="標楷體" panose="03000509000000000000" pitchFamily="65" charset="-120"/>
          </a:endParaRPr>
        </a:p>
      </dgm:t>
    </dgm:pt>
    <dgm:pt modelId="{F86D6055-2036-418B-9223-D52DDE26394B}" type="parTrans" cxnId="{D22B7A6E-8AE9-47C9-AF2C-DA71E18C0791}">
      <dgm:prSet/>
      <dgm:spPr/>
      <dgm:t>
        <a:bodyPr/>
        <a:lstStyle/>
        <a:p>
          <a:endParaRPr lang="zh-TW" altLang="en-US"/>
        </a:p>
      </dgm:t>
    </dgm:pt>
    <dgm:pt modelId="{F44E4A95-2E3D-4B43-A1E4-14BE22BD3CA6}" type="sibTrans" cxnId="{D22B7A6E-8AE9-47C9-AF2C-DA71E18C0791}">
      <dgm:prSet/>
      <dgm:spPr/>
      <dgm:t>
        <a:bodyPr/>
        <a:lstStyle/>
        <a:p>
          <a:endParaRPr lang="zh-TW" altLang="en-US"/>
        </a:p>
      </dgm:t>
    </dgm:pt>
    <dgm:pt modelId="{BEE4BD0F-E5C1-440D-AEC6-F502DE217C6B}">
      <dgm:prSet phldrT="[文字]" custT="1"/>
      <dgm:spPr/>
      <dgm:t>
        <a:bodyPr/>
        <a:lstStyle/>
        <a:p>
          <a:r>
            <a:rPr lang="zh-TW" altLang="en-US" sz="2600" dirty="0" smtClean="0">
              <a:latin typeface="標楷體" panose="03000509000000000000" pitchFamily="65" charset="-120"/>
              <a:ea typeface="標楷體" panose="03000509000000000000" pitchFamily="65" charset="-120"/>
            </a:rPr>
            <a:t>資訊力</a:t>
          </a:r>
          <a:endParaRPr lang="zh-TW" altLang="en-US" sz="2600" dirty="0">
            <a:latin typeface="標楷體" panose="03000509000000000000" pitchFamily="65" charset="-120"/>
            <a:ea typeface="標楷體" panose="03000509000000000000" pitchFamily="65" charset="-120"/>
          </a:endParaRPr>
        </a:p>
      </dgm:t>
    </dgm:pt>
    <dgm:pt modelId="{D9AC52F6-3D33-4B54-99B1-1D2106E04AEA}" type="parTrans" cxnId="{C43B4A81-452D-412C-906D-593938BEA3EA}">
      <dgm:prSet/>
      <dgm:spPr/>
      <dgm:t>
        <a:bodyPr/>
        <a:lstStyle/>
        <a:p>
          <a:endParaRPr lang="zh-TW" altLang="en-US"/>
        </a:p>
      </dgm:t>
    </dgm:pt>
    <dgm:pt modelId="{B7D14913-D132-4D4A-8516-BE3626592365}" type="sibTrans" cxnId="{C43B4A81-452D-412C-906D-593938BEA3EA}">
      <dgm:prSet/>
      <dgm:spPr/>
      <dgm:t>
        <a:bodyPr/>
        <a:lstStyle/>
        <a:p>
          <a:endParaRPr lang="zh-TW" altLang="en-US"/>
        </a:p>
      </dgm:t>
    </dgm:pt>
    <dgm:pt modelId="{A60DAB5D-091E-49F9-947F-91EDE2D4AA59}">
      <dgm:prSet phldrT="[文字]" custT="1"/>
      <dgm:spPr/>
      <dgm:t>
        <a:bodyPr/>
        <a:lstStyle/>
        <a:p>
          <a:r>
            <a:rPr lang="zh-TW" altLang="en-US" sz="3000" dirty="0" smtClean="0">
              <a:latin typeface="標楷體" panose="03000509000000000000" pitchFamily="65" charset="-120"/>
              <a:ea typeface="標楷體" panose="03000509000000000000" pitchFamily="65" charset="-120"/>
            </a:rPr>
            <a:t>創新力</a:t>
          </a:r>
          <a:endParaRPr lang="zh-TW" altLang="en-US" sz="3000" dirty="0">
            <a:latin typeface="標楷體" panose="03000509000000000000" pitchFamily="65" charset="-120"/>
            <a:ea typeface="標楷體" panose="03000509000000000000" pitchFamily="65" charset="-120"/>
          </a:endParaRPr>
        </a:p>
      </dgm:t>
    </dgm:pt>
    <dgm:pt modelId="{5A979147-F08C-459E-85D8-B7A105746AE8}" type="parTrans" cxnId="{F3288E28-A87F-4626-9ECE-A735E41D71FC}">
      <dgm:prSet/>
      <dgm:spPr/>
      <dgm:t>
        <a:bodyPr/>
        <a:lstStyle/>
        <a:p>
          <a:endParaRPr lang="zh-TW" altLang="en-US"/>
        </a:p>
      </dgm:t>
    </dgm:pt>
    <dgm:pt modelId="{7870CC37-773D-4BBD-9F37-1EE68D312886}" type="sibTrans" cxnId="{F3288E28-A87F-4626-9ECE-A735E41D71FC}">
      <dgm:prSet/>
      <dgm:spPr/>
      <dgm:t>
        <a:bodyPr/>
        <a:lstStyle/>
        <a:p>
          <a:endParaRPr lang="zh-TW" altLang="en-US"/>
        </a:p>
      </dgm:t>
    </dgm:pt>
    <dgm:pt modelId="{157E55C5-FBD3-4CB4-8A7A-7AC43A9234B5}" type="pres">
      <dgm:prSet presAssocID="{27B02A8D-826A-4CD6-A705-9C6E8B916CE8}" presName="composite" presStyleCnt="0">
        <dgm:presLayoutVars>
          <dgm:chMax val="3"/>
          <dgm:animLvl val="lvl"/>
          <dgm:resizeHandles val="exact"/>
        </dgm:presLayoutVars>
      </dgm:prSet>
      <dgm:spPr/>
    </dgm:pt>
    <dgm:pt modelId="{1BC38E4B-8404-4407-88A4-5D43036EA808}" type="pres">
      <dgm:prSet presAssocID="{C1C81078-563E-4BC4-86E7-23F32F467B4D}" presName="gear1" presStyleLbl="node1" presStyleIdx="0" presStyleCnt="3">
        <dgm:presLayoutVars>
          <dgm:chMax val="1"/>
          <dgm:bulletEnabled val="1"/>
        </dgm:presLayoutVars>
      </dgm:prSet>
      <dgm:spPr/>
      <dgm:t>
        <a:bodyPr/>
        <a:lstStyle/>
        <a:p>
          <a:endParaRPr lang="zh-TW" altLang="en-US"/>
        </a:p>
      </dgm:t>
    </dgm:pt>
    <dgm:pt modelId="{53DE7BAE-1B34-4257-B955-F4B15A5B4C79}" type="pres">
      <dgm:prSet presAssocID="{C1C81078-563E-4BC4-86E7-23F32F467B4D}" presName="gear1srcNode" presStyleLbl="node1" presStyleIdx="0" presStyleCnt="3"/>
      <dgm:spPr/>
      <dgm:t>
        <a:bodyPr/>
        <a:lstStyle/>
        <a:p>
          <a:endParaRPr lang="zh-TW" altLang="en-US"/>
        </a:p>
      </dgm:t>
    </dgm:pt>
    <dgm:pt modelId="{EDCE229C-7C31-4A78-8289-FACF20222B4B}" type="pres">
      <dgm:prSet presAssocID="{C1C81078-563E-4BC4-86E7-23F32F467B4D}" presName="gear1dstNode" presStyleLbl="node1" presStyleIdx="0" presStyleCnt="3"/>
      <dgm:spPr/>
      <dgm:t>
        <a:bodyPr/>
        <a:lstStyle/>
        <a:p>
          <a:endParaRPr lang="zh-TW" altLang="en-US"/>
        </a:p>
      </dgm:t>
    </dgm:pt>
    <dgm:pt modelId="{AE3E248E-A875-40C9-8B3A-7885F0EC5041}" type="pres">
      <dgm:prSet presAssocID="{BEE4BD0F-E5C1-440D-AEC6-F502DE217C6B}" presName="gear2" presStyleLbl="node1" presStyleIdx="1" presStyleCnt="3">
        <dgm:presLayoutVars>
          <dgm:chMax val="1"/>
          <dgm:bulletEnabled val="1"/>
        </dgm:presLayoutVars>
      </dgm:prSet>
      <dgm:spPr/>
      <dgm:t>
        <a:bodyPr/>
        <a:lstStyle/>
        <a:p>
          <a:endParaRPr lang="zh-TW" altLang="en-US"/>
        </a:p>
      </dgm:t>
    </dgm:pt>
    <dgm:pt modelId="{DB2C6C34-D032-458A-90BB-83FB0D09C978}" type="pres">
      <dgm:prSet presAssocID="{BEE4BD0F-E5C1-440D-AEC6-F502DE217C6B}" presName="gear2srcNode" presStyleLbl="node1" presStyleIdx="1" presStyleCnt="3"/>
      <dgm:spPr/>
      <dgm:t>
        <a:bodyPr/>
        <a:lstStyle/>
        <a:p>
          <a:endParaRPr lang="zh-TW" altLang="en-US"/>
        </a:p>
      </dgm:t>
    </dgm:pt>
    <dgm:pt modelId="{7790E5AB-6279-4E74-921C-9CD1890041C1}" type="pres">
      <dgm:prSet presAssocID="{BEE4BD0F-E5C1-440D-AEC6-F502DE217C6B}" presName="gear2dstNode" presStyleLbl="node1" presStyleIdx="1" presStyleCnt="3"/>
      <dgm:spPr/>
      <dgm:t>
        <a:bodyPr/>
        <a:lstStyle/>
        <a:p>
          <a:endParaRPr lang="zh-TW" altLang="en-US"/>
        </a:p>
      </dgm:t>
    </dgm:pt>
    <dgm:pt modelId="{190DD6CA-F482-45C5-B8D1-E92993C589DB}" type="pres">
      <dgm:prSet presAssocID="{A60DAB5D-091E-49F9-947F-91EDE2D4AA59}" presName="gear3" presStyleLbl="node1" presStyleIdx="2" presStyleCnt="3" custScaleX="103000"/>
      <dgm:spPr/>
      <dgm:t>
        <a:bodyPr/>
        <a:lstStyle/>
        <a:p>
          <a:endParaRPr lang="zh-TW" altLang="en-US"/>
        </a:p>
      </dgm:t>
    </dgm:pt>
    <dgm:pt modelId="{7F6CFEE2-9D7A-4EC3-891F-AB70FF7E7E41}" type="pres">
      <dgm:prSet presAssocID="{A60DAB5D-091E-49F9-947F-91EDE2D4AA59}" presName="gear3tx" presStyleLbl="node1" presStyleIdx="2" presStyleCnt="3">
        <dgm:presLayoutVars>
          <dgm:chMax val="1"/>
          <dgm:bulletEnabled val="1"/>
        </dgm:presLayoutVars>
      </dgm:prSet>
      <dgm:spPr/>
      <dgm:t>
        <a:bodyPr/>
        <a:lstStyle/>
        <a:p>
          <a:endParaRPr lang="zh-TW" altLang="en-US"/>
        </a:p>
      </dgm:t>
    </dgm:pt>
    <dgm:pt modelId="{19C48E0C-06E6-433E-B406-A59E48B3FF7F}" type="pres">
      <dgm:prSet presAssocID="{A60DAB5D-091E-49F9-947F-91EDE2D4AA59}" presName="gear3srcNode" presStyleLbl="node1" presStyleIdx="2" presStyleCnt="3"/>
      <dgm:spPr/>
      <dgm:t>
        <a:bodyPr/>
        <a:lstStyle/>
        <a:p>
          <a:endParaRPr lang="zh-TW" altLang="en-US"/>
        </a:p>
      </dgm:t>
    </dgm:pt>
    <dgm:pt modelId="{25AD01A2-A469-44B9-A209-5582AA3FEAF6}" type="pres">
      <dgm:prSet presAssocID="{A60DAB5D-091E-49F9-947F-91EDE2D4AA59}" presName="gear3dstNode" presStyleLbl="node1" presStyleIdx="2" presStyleCnt="3"/>
      <dgm:spPr/>
      <dgm:t>
        <a:bodyPr/>
        <a:lstStyle/>
        <a:p>
          <a:endParaRPr lang="zh-TW" altLang="en-US"/>
        </a:p>
      </dgm:t>
    </dgm:pt>
    <dgm:pt modelId="{38147D76-12C7-46EF-9E61-F245EC16377A}" type="pres">
      <dgm:prSet presAssocID="{F44E4A95-2E3D-4B43-A1E4-14BE22BD3CA6}" presName="connector1" presStyleLbl="sibTrans2D1" presStyleIdx="0" presStyleCnt="3"/>
      <dgm:spPr/>
      <dgm:t>
        <a:bodyPr/>
        <a:lstStyle/>
        <a:p>
          <a:endParaRPr lang="zh-TW" altLang="en-US"/>
        </a:p>
      </dgm:t>
    </dgm:pt>
    <dgm:pt modelId="{A1AFCA1F-DF22-4627-B1FD-7828A1843725}" type="pres">
      <dgm:prSet presAssocID="{B7D14913-D132-4D4A-8516-BE3626592365}" presName="connector2" presStyleLbl="sibTrans2D1" presStyleIdx="1" presStyleCnt="3"/>
      <dgm:spPr/>
      <dgm:t>
        <a:bodyPr/>
        <a:lstStyle/>
        <a:p>
          <a:endParaRPr lang="zh-TW" altLang="en-US"/>
        </a:p>
      </dgm:t>
    </dgm:pt>
    <dgm:pt modelId="{7A4777C8-7FF7-4099-84B2-C689C5BD084E}" type="pres">
      <dgm:prSet presAssocID="{7870CC37-773D-4BBD-9F37-1EE68D312886}" presName="connector3" presStyleLbl="sibTrans2D1" presStyleIdx="2" presStyleCnt="3"/>
      <dgm:spPr/>
      <dgm:t>
        <a:bodyPr/>
        <a:lstStyle/>
        <a:p>
          <a:endParaRPr lang="zh-TW" altLang="en-US"/>
        </a:p>
      </dgm:t>
    </dgm:pt>
  </dgm:ptLst>
  <dgm:cxnLst>
    <dgm:cxn modelId="{31748EAA-19A9-488E-A685-DB4835DACD58}" type="presOf" srcId="{C1C81078-563E-4BC4-86E7-23F32F467B4D}" destId="{1BC38E4B-8404-4407-88A4-5D43036EA808}" srcOrd="0" destOrd="0" presId="urn:microsoft.com/office/officeart/2005/8/layout/gear1"/>
    <dgm:cxn modelId="{447A4ACD-F7F8-4AA3-A6FD-CD3C3AB561CC}" type="presOf" srcId="{A60DAB5D-091E-49F9-947F-91EDE2D4AA59}" destId="{190DD6CA-F482-45C5-B8D1-E92993C589DB}" srcOrd="0" destOrd="0" presId="urn:microsoft.com/office/officeart/2005/8/layout/gear1"/>
    <dgm:cxn modelId="{EF8D39B0-82C0-4428-ABC6-3AA2E141A7E0}" type="presOf" srcId="{BEE4BD0F-E5C1-440D-AEC6-F502DE217C6B}" destId="{7790E5AB-6279-4E74-921C-9CD1890041C1}" srcOrd="2" destOrd="0" presId="urn:microsoft.com/office/officeart/2005/8/layout/gear1"/>
    <dgm:cxn modelId="{83841B98-CE0E-4046-A23F-D0A3A57165C6}" type="presOf" srcId="{F44E4A95-2E3D-4B43-A1E4-14BE22BD3CA6}" destId="{38147D76-12C7-46EF-9E61-F245EC16377A}" srcOrd="0" destOrd="0" presId="urn:microsoft.com/office/officeart/2005/8/layout/gear1"/>
    <dgm:cxn modelId="{CC808849-9593-436F-8022-FE150DBD7BA7}" type="presOf" srcId="{BEE4BD0F-E5C1-440D-AEC6-F502DE217C6B}" destId="{AE3E248E-A875-40C9-8B3A-7885F0EC5041}" srcOrd="0" destOrd="0" presId="urn:microsoft.com/office/officeart/2005/8/layout/gear1"/>
    <dgm:cxn modelId="{E80AF85E-FE53-4DF7-9064-9E310F4D31B1}" type="presOf" srcId="{A60DAB5D-091E-49F9-947F-91EDE2D4AA59}" destId="{19C48E0C-06E6-433E-B406-A59E48B3FF7F}" srcOrd="2" destOrd="0" presId="urn:microsoft.com/office/officeart/2005/8/layout/gear1"/>
    <dgm:cxn modelId="{8E57D8CF-2283-4750-836C-BB8464C6C2AD}" type="presOf" srcId="{7870CC37-773D-4BBD-9F37-1EE68D312886}" destId="{7A4777C8-7FF7-4099-84B2-C689C5BD084E}" srcOrd="0" destOrd="0" presId="urn:microsoft.com/office/officeart/2005/8/layout/gear1"/>
    <dgm:cxn modelId="{F57A9D04-3D9C-4607-9E1E-CC47A605078E}" type="presOf" srcId="{A60DAB5D-091E-49F9-947F-91EDE2D4AA59}" destId="{7F6CFEE2-9D7A-4EC3-891F-AB70FF7E7E41}" srcOrd="1" destOrd="0" presId="urn:microsoft.com/office/officeart/2005/8/layout/gear1"/>
    <dgm:cxn modelId="{7E079D72-548A-4D11-9FCA-1C9609B242C2}" type="presOf" srcId="{C1C81078-563E-4BC4-86E7-23F32F467B4D}" destId="{53DE7BAE-1B34-4257-B955-F4B15A5B4C79}" srcOrd="1" destOrd="0" presId="urn:microsoft.com/office/officeart/2005/8/layout/gear1"/>
    <dgm:cxn modelId="{C43B4A81-452D-412C-906D-593938BEA3EA}" srcId="{27B02A8D-826A-4CD6-A705-9C6E8B916CE8}" destId="{BEE4BD0F-E5C1-440D-AEC6-F502DE217C6B}" srcOrd="1" destOrd="0" parTransId="{D9AC52F6-3D33-4B54-99B1-1D2106E04AEA}" sibTransId="{B7D14913-D132-4D4A-8516-BE3626592365}"/>
    <dgm:cxn modelId="{D39F8AF0-8302-4A1E-8A61-C23E9C86440C}" type="presOf" srcId="{BEE4BD0F-E5C1-440D-AEC6-F502DE217C6B}" destId="{DB2C6C34-D032-458A-90BB-83FB0D09C978}" srcOrd="1" destOrd="0" presId="urn:microsoft.com/office/officeart/2005/8/layout/gear1"/>
    <dgm:cxn modelId="{26FDE279-D5B8-4A4B-97A3-911389C5E51B}" type="presOf" srcId="{A60DAB5D-091E-49F9-947F-91EDE2D4AA59}" destId="{25AD01A2-A469-44B9-A209-5582AA3FEAF6}" srcOrd="3" destOrd="0" presId="urn:microsoft.com/office/officeart/2005/8/layout/gear1"/>
    <dgm:cxn modelId="{9AC33F35-82F3-4403-8FEA-69E7D2327D2D}" type="presOf" srcId="{27B02A8D-826A-4CD6-A705-9C6E8B916CE8}" destId="{157E55C5-FBD3-4CB4-8A7A-7AC43A9234B5}" srcOrd="0" destOrd="0" presId="urn:microsoft.com/office/officeart/2005/8/layout/gear1"/>
    <dgm:cxn modelId="{D22B7A6E-8AE9-47C9-AF2C-DA71E18C0791}" srcId="{27B02A8D-826A-4CD6-A705-9C6E8B916CE8}" destId="{C1C81078-563E-4BC4-86E7-23F32F467B4D}" srcOrd="0" destOrd="0" parTransId="{F86D6055-2036-418B-9223-D52DDE26394B}" sibTransId="{F44E4A95-2E3D-4B43-A1E4-14BE22BD3CA6}"/>
    <dgm:cxn modelId="{F3288E28-A87F-4626-9ECE-A735E41D71FC}" srcId="{27B02A8D-826A-4CD6-A705-9C6E8B916CE8}" destId="{A60DAB5D-091E-49F9-947F-91EDE2D4AA59}" srcOrd="2" destOrd="0" parTransId="{5A979147-F08C-459E-85D8-B7A105746AE8}" sibTransId="{7870CC37-773D-4BBD-9F37-1EE68D312886}"/>
    <dgm:cxn modelId="{FDB10D06-4928-410A-B428-37EAF7B0A2A6}" type="presOf" srcId="{B7D14913-D132-4D4A-8516-BE3626592365}" destId="{A1AFCA1F-DF22-4627-B1FD-7828A1843725}" srcOrd="0" destOrd="0" presId="urn:microsoft.com/office/officeart/2005/8/layout/gear1"/>
    <dgm:cxn modelId="{185776FA-DD7C-4858-9D39-AE5E702E341C}" type="presOf" srcId="{C1C81078-563E-4BC4-86E7-23F32F467B4D}" destId="{EDCE229C-7C31-4A78-8289-FACF20222B4B}" srcOrd="2" destOrd="0" presId="urn:microsoft.com/office/officeart/2005/8/layout/gear1"/>
    <dgm:cxn modelId="{7BC2C829-57F0-4F4D-A5EC-14550DC8D369}" type="presParOf" srcId="{157E55C5-FBD3-4CB4-8A7A-7AC43A9234B5}" destId="{1BC38E4B-8404-4407-88A4-5D43036EA808}" srcOrd="0" destOrd="0" presId="urn:microsoft.com/office/officeart/2005/8/layout/gear1"/>
    <dgm:cxn modelId="{8AA0B67E-7432-4103-8F4E-C0D565C5BA82}" type="presParOf" srcId="{157E55C5-FBD3-4CB4-8A7A-7AC43A9234B5}" destId="{53DE7BAE-1B34-4257-B955-F4B15A5B4C79}" srcOrd="1" destOrd="0" presId="urn:microsoft.com/office/officeart/2005/8/layout/gear1"/>
    <dgm:cxn modelId="{2540B13A-F9C7-4C5F-83A6-8CD1E1C59C6A}" type="presParOf" srcId="{157E55C5-FBD3-4CB4-8A7A-7AC43A9234B5}" destId="{EDCE229C-7C31-4A78-8289-FACF20222B4B}" srcOrd="2" destOrd="0" presId="urn:microsoft.com/office/officeart/2005/8/layout/gear1"/>
    <dgm:cxn modelId="{974E45E1-2F93-4835-8D25-1BBAAEFAE922}" type="presParOf" srcId="{157E55C5-FBD3-4CB4-8A7A-7AC43A9234B5}" destId="{AE3E248E-A875-40C9-8B3A-7885F0EC5041}" srcOrd="3" destOrd="0" presId="urn:microsoft.com/office/officeart/2005/8/layout/gear1"/>
    <dgm:cxn modelId="{4EE83CC6-F000-429E-8E2C-9679745552BF}" type="presParOf" srcId="{157E55C5-FBD3-4CB4-8A7A-7AC43A9234B5}" destId="{DB2C6C34-D032-458A-90BB-83FB0D09C978}" srcOrd="4" destOrd="0" presId="urn:microsoft.com/office/officeart/2005/8/layout/gear1"/>
    <dgm:cxn modelId="{D5E0A917-0676-46EE-A3DC-C03963C59961}" type="presParOf" srcId="{157E55C5-FBD3-4CB4-8A7A-7AC43A9234B5}" destId="{7790E5AB-6279-4E74-921C-9CD1890041C1}" srcOrd="5" destOrd="0" presId="urn:microsoft.com/office/officeart/2005/8/layout/gear1"/>
    <dgm:cxn modelId="{8E259FBB-C4F4-4A06-8733-C8712E55E38E}" type="presParOf" srcId="{157E55C5-FBD3-4CB4-8A7A-7AC43A9234B5}" destId="{190DD6CA-F482-45C5-B8D1-E92993C589DB}" srcOrd="6" destOrd="0" presId="urn:microsoft.com/office/officeart/2005/8/layout/gear1"/>
    <dgm:cxn modelId="{1B86E21F-B26C-4C71-B0F7-2DDCC0FCA421}" type="presParOf" srcId="{157E55C5-FBD3-4CB4-8A7A-7AC43A9234B5}" destId="{7F6CFEE2-9D7A-4EC3-891F-AB70FF7E7E41}" srcOrd="7" destOrd="0" presId="urn:microsoft.com/office/officeart/2005/8/layout/gear1"/>
    <dgm:cxn modelId="{D0A6E93C-356A-4004-B16C-0B536E258EBD}" type="presParOf" srcId="{157E55C5-FBD3-4CB4-8A7A-7AC43A9234B5}" destId="{19C48E0C-06E6-433E-B406-A59E48B3FF7F}" srcOrd="8" destOrd="0" presId="urn:microsoft.com/office/officeart/2005/8/layout/gear1"/>
    <dgm:cxn modelId="{5E85ED80-F44A-46D0-9CA0-65242E69A46A}" type="presParOf" srcId="{157E55C5-FBD3-4CB4-8A7A-7AC43A9234B5}" destId="{25AD01A2-A469-44B9-A209-5582AA3FEAF6}" srcOrd="9" destOrd="0" presId="urn:microsoft.com/office/officeart/2005/8/layout/gear1"/>
    <dgm:cxn modelId="{7ACE0127-62A8-4D8E-8DCB-9647B4D0576A}" type="presParOf" srcId="{157E55C5-FBD3-4CB4-8A7A-7AC43A9234B5}" destId="{38147D76-12C7-46EF-9E61-F245EC16377A}" srcOrd="10" destOrd="0" presId="urn:microsoft.com/office/officeart/2005/8/layout/gear1"/>
    <dgm:cxn modelId="{4D683B14-47F1-4A5F-B15B-EB77CF647110}" type="presParOf" srcId="{157E55C5-FBD3-4CB4-8A7A-7AC43A9234B5}" destId="{A1AFCA1F-DF22-4627-B1FD-7828A1843725}" srcOrd="11" destOrd="0" presId="urn:microsoft.com/office/officeart/2005/8/layout/gear1"/>
    <dgm:cxn modelId="{8B97D642-7FA7-400D-B63B-EE732C0F7E8A}" type="presParOf" srcId="{157E55C5-FBD3-4CB4-8A7A-7AC43A9234B5}" destId="{7A4777C8-7FF7-4099-84B2-C689C5BD084E}"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03F487-C257-4995-AE0D-5EDF1B21751E}" type="doc">
      <dgm:prSet loTypeId="urn:microsoft.com/office/officeart/2005/8/layout/target2" loCatId="relationship" qsTypeId="urn:microsoft.com/office/officeart/2005/8/quickstyle/simple1" qsCatId="simple" csTypeId="urn:microsoft.com/office/officeart/2005/8/colors/accent1_2" csCatId="accent1" phldr="1"/>
      <dgm:spPr/>
      <dgm:t>
        <a:bodyPr/>
        <a:lstStyle/>
        <a:p>
          <a:endParaRPr lang="zh-TW" altLang="en-US"/>
        </a:p>
      </dgm:t>
    </dgm:pt>
    <dgm:pt modelId="{35AB2BBA-6252-4413-8E28-FCF95398CD8A}">
      <dgm:prSet phldrT="[文字]"/>
      <dgm:spPr/>
      <dgm:t>
        <a:bodyPr/>
        <a:lstStyle/>
        <a:p>
          <a:r>
            <a:rPr lang="zh-TW" altLang="en-US" dirty="0" smtClean="0">
              <a:latin typeface="標楷體" panose="03000509000000000000" pitchFamily="65" charset="-120"/>
              <a:ea typeface="標楷體" panose="03000509000000000000" pitchFamily="65" charset="-120"/>
            </a:rPr>
            <a:t>鷺江實地考察</a:t>
          </a:r>
          <a:endParaRPr lang="zh-TW" altLang="en-US" dirty="0">
            <a:latin typeface="標楷體" panose="03000509000000000000" pitchFamily="65" charset="-120"/>
            <a:ea typeface="標楷體" panose="03000509000000000000" pitchFamily="65" charset="-120"/>
          </a:endParaRPr>
        </a:p>
      </dgm:t>
    </dgm:pt>
    <dgm:pt modelId="{D5031736-FF8A-4A8B-A43D-EDAC40C0EC14}" type="parTrans" cxnId="{1F64514F-1626-40AF-BC80-CA5777DF0CC1}">
      <dgm:prSet/>
      <dgm:spPr/>
      <dgm:t>
        <a:bodyPr/>
        <a:lstStyle/>
        <a:p>
          <a:endParaRPr lang="zh-TW" altLang="en-US"/>
        </a:p>
      </dgm:t>
    </dgm:pt>
    <dgm:pt modelId="{CF81B335-C788-4472-8F6F-7292E66E7352}" type="sibTrans" cxnId="{1F64514F-1626-40AF-BC80-CA5777DF0CC1}">
      <dgm:prSet/>
      <dgm:spPr/>
      <dgm:t>
        <a:bodyPr/>
        <a:lstStyle/>
        <a:p>
          <a:endParaRPr lang="zh-TW" altLang="en-US"/>
        </a:p>
      </dgm:t>
    </dgm:pt>
    <dgm:pt modelId="{4641DC41-29F7-4126-AF50-FE8BAC2EDBF3}">
      <dgm:prSet phldrT="[文字]"/>
      <dgm:spPr/>
      <dgm:t>
        <a:bodyPr/>
        <a:lstStyle/>
        <a:p>
          <a:r>
            <a:rPr lang="zh-TW" altLang="en-US" dirty="0" smtClean="0">
              <a:latin typeface="標楷體" panose="03000509000000000000" pitchFamily="65" charset="-120"/>
              <a:ea typeface="標楷體" panose="03000509000000000000" pitchFamily="65" charset="-120"/>
            </a:rPr>
            <a:t>創新自主</a:t>
          </a:r>
          <a:endParaRPr lang="zh-TW" altLang="en-US" dirty="0">
            <a:latin typeface="標楷體" panose="03000509000000000000" pitchFamily="65" charset="-120"/>
            <a:ea typeface="標楷體" panose="03000509000000000000" pitchFamily="65" charset="-120"/>
          </a:endParaRPr>
        </a:p>
      </dgm:t>
    </dgm:pt>
    <dgm:pt modelId="{DC50AEE6-09A4-4CB0-A45E-D709F29D0F1A}" type="parTrans" cxnId="{B6DE7BE4-6A58-4C01-8203-C1BB6BF0720B}">
      <dgm:prSet/>
      <dgm:spPr/>
      <dgm:t>
        <a:bodyPr/>
        <a:lstStyle/>
        <a:p>
          <a:endParaRPr lang="zh-TW" altLang="en-US"/>
        </a:p>
      </dgm:t>
    </dgm:pt>
    <dgm:pt modelId="{1B0AB257-8C0D-4FD2-87BE-DCA1718482A5}" type="sibTrans" cxnId="{B6DE7BE4-6A58-4C01-8203-C1BB6BF0720B}">
      <dgm:prSet/>
      <dgm:spPr/>
      <dgm:t>
        <a:bodyPr/>
        <a:lstStyle/>
        <a:p>
          <a:endParaRPr lang="zh-TW" altLang="en-US"/>
        </a:p>
      </dgm:t>
    </dgm:pt>
    <dgm:pt modelId="{4B42613B-8887-49F0-ACCF-F417C461E9E4}">
      <dgm:prSet phldrT="[文字]"/>
      <dgm:spPr/>
      <dgm:t>
        <a:bodyPr/>
        <a:lstStyle/>
        <a:p>
          <a:r>
            <a:rPr lang="zh-TW" altLang="en-US" dirty="0" smtClean="0">
              <a:latin typeface="標楷體" panose="03000509000000000000" pitchFamily="65" charset="-120"/>
              <a:ea typeface="標楷體" panose="03000509000000000000" pitchFamily="65" charset="-120"/>
            </a:rPr>
            <a:t>在地精神</a:t>
          </a:r>
          <a:endParaRPr lang="zh-TW" altLang="en-US" dirty="0">
            <a:latin typeface="標楷體" panose="03000509000000000000" pitchFamily="65" charset="-120"/>
            <a:ea typeface="標楷體" panose="03000509000000000000" pitchFamily="65" charset="-120"/>
          </a:endParaRPr>
        </a:p>
      </dgm:t>
    </dgm:pt>
    <dgm:pt modelId="{74F7D1B0-4EDE-466E-851C-28FC6F0223C0}" type="parTrans" cxnId="{E3FEDDA1-00E9-49E9-9187-B9F236D93E04}">
      <dgm:prSet/>
      <dgm:spPr/>
      <dgm:t>
        <a:bodyPr/>
        <a:lstStyle/>
        <a:p>
          <a:endParaRPr lang="zh-TW" altLang="en-US"/>
        </a:p>
      </dgm:t>
    </dgm:pt>
    <dgm:pt modelId="{93F41F50-B8C1-4332-95C8-E01B0CECE9C0}" type="sibTrans" cxnId="{E3FEDDA1-00E9-49E9-9187-B9F236D93E04}">
      <dgm:prSet/>
      <dgm:spPr/>
      <dgm:t>
        <a:bodyPr/>
        <a:lstStyle/>
        <a:p>
          <a:endParaRPr lang="zh-TW" altLang="en-US"/>
        </a:p>
      </dgm:t>
    </dgm:pt>
    <dgm:pt modelId="{6955FA50-980F-44FA-8394-4F2DCBF17567}">
      <dgm:prSet phldrT="[文字]"/>
      <dgm:spPr/>
      <dgm:t>
        <a:bodyPr/>
        <a:lstStyle/>
        <a:p>
          <a:r>
            <a:rPr lang="zh-TW" altLang="en-US" dirty="0" smtClean="0">
              <a:latin typeface="標楷體" panose="03000509000000000000" pitchFamily="65" charset="-120"/>
              <a:ea typeface="標楷體" panose="03000509000000000000" pitchFamily="65" charset="-120"/>
            </a:rPr>
            <a:t>人文特質</a:t>
          </a:r>
          <a:endParaRPr lang="zh-TW" altLang="en-US" dirty="0">
            <a:latin typeface="標楷體" panose="03000509000000000000" pitchFamily="65" charset="-120"/>
            <a:ea typeface="標楷體" panose="03000509000000000000" pitchFamily="65" charset="-120"/>
          </a:endParaRPr>
        </a:p>
      </dgm:t>
    </dgm:pt>
    <dgm:pt modelId="{5CF2C6F2-B9E0-46F7-B7F4-0E5F1278CBF2}" type="parTrans" cxnId="{8FF281C4-9BFB-4D63-BB68-1C942C2422AB}">
      <dgm:prSet/>
      <dgm:spPr/>
      <dgm:t>
        <a:bodyPr/>
        <a:lstStyle/>
        <a:p>
          <a:endParaRPr lang="zh-TW" altLang="en-US"/>
        </a:p>
      </dgm:t>
    </dgm:pt>
    <dgm:pt modelId="{7CCF7795-0994-42F7-B53B-44BF3529330F}" type="sibTrans" cxnId="{8FF281C4-9BFB-4D63-BB68-1C942C2422AB}">
      <dgm:prSet/>
      <dgm:spPr/>
      <dgm:t>
        <a:bodyPr/>
        <a:lstStyle/>
        <a:p>
          <a:endParaRPr lang="zh-TW" altLang="en-US"/>
        </a:p>
      </dgm:t>
    </dgm:pt>
    <dgm:pt modelId="{74A94132-7AC9-4B30-9D91-97FC54EB5D6C}">
      <dgm:prSet phldrT="[文字]"/>
      <dgm:spPr/>
      <dgm:t>
        <a:bodyPr/>
        <a:lstStyle/>
        <a:p>
          <a:r>
            <a:rPr lang="zh-TW" altLang="en-US" dirty="0" smtClean="0">
              <a:latin typeface="標楷體" panose="03000509000000000000" pitchFamily="65" charset="-120"/>
              <a:ea typeface="標楷體" panose="03000509000000000000" pitchFamily="65" charset="-120"/>
            </a:rPr>
            <a:t>建築</a:t>
          </a:r>
          <a:endParaRPr lang="zh-TW" altLang="en-US" dirty="0">
            <a:latin typeface="標楷體" panose="03000509000000000000" pitchFamily="65" charset="-120"/>
            <a:ea typeface="標楷體" panose="03000509000000000000" pitchFamily="65" charset="-120"/>
          </a:endParaRPr>
        </a:p>
      </dgm:t>
    </dgm:pt>
    <dgm:pt modelId="{986F4E0F-7AA9-4137-8DE2-EF249CC797CB}" type="parTrans" cxnId="{3BC1226C-7530-436F-9678-501D70EEDB4A}">
      <dgm:prSet/>
      <dgm:spPr/>
      <dgm:t>
        <a:bodyPr/>
        <a:lstStyle/>
        <a:p>
          <a:endParaRPr lang="zh-TW" altLang="en-US"/>
        </a:p>
      </dgm:t>
    </dgm:pt>
    <dgm:pt modelId="{5B2187D0-78CA-4FEB-80D8-5ECE0C188FA2}" type="sibTrans" cxnId="{3BC1226C-7530-436F-9678-501D70EEDB4A}">
      <dgm:prSet/>
      <dgm:spPr/>
      <dgm:t>
        <a:bodyPr/>
        <a:lstStyle/>
        <a:p>
          <a:endParaRPr lang="zh-TW" altLang="en-US"/>
        </a:p>
      </dgm:t>
    </dgm:pt>
    <dgm:pt modelId="{EB78708A-4422-4F8C-9814-1732AEED9A4E}">
      <dgm:prSet phldrT="[文字]"/>
      <dgm:spPr/>
      <dgm:t>
        <a:bodyPr/>
        <a:lstStyle/>
        <a:p>
          <a:r>
            <a:rPr lang="zh-TW" altLang="en-US" dirty="0" smtClean="0">
              <a:latin typeface="標楷體" panose="03000509000000000000" pitchFamily="65" charset="-120"/>
              <a:ea typeface="標楷體" panose="03000509000000000000" pitchFamily="65" charset="-120"/>
            </a:rPr>
            <a:t>景觀</a:t>
          </a:r>
          <a:endParaRPr lang="zh-TW" altLang="en-US" dirty="0">
            <a:latin typeface="標楷體" panose="03000509000000000000" pitchFamily="65" charset="-120"/>
            <a:ea typeface="標楷體" panose="03000509000000000000" pitchFamily="65" charset="-120"/>
          </a:endParaRPr>
        </a:p>
      </dgm:t>
    </dgm:pt>
    <dgm:pt modelId="{83B716B4-346A-4C51-9B98-19D874F8A45C}" type="parTrans" cxnId="{A5530B72-2574-495E-BE6C-3E4892E1A552}">
      <dgm:prSet/>
      <dgm:spPr/>
      <dgm:t>
        <a:bodyPr/>
        <a:lstStyle/>
        <a:p>
          <a:endParaRPr lang="zh-TW" altLang="en-US"/>
        </a:p>
      </dgm:t>
    </dgm:pt>
    <dgm:pt modelId="{DF4B957C-42C0-4728-8BE5-322F620FA4C6}" type="sibTrans" cxnId="{A5530B72-2574-495E-BE6C-3E4892E1A552}">
      <dgm:prSet/>
      <dgm:spPr/>
      <dgm:t>
        <a:bodyPr/>
        <a:lstStyle/>
        <a:p>
          <a:endParaRPr lang="zh-TW" altLang="en-US"/>
        </a:p>
      </dgm:t>
    </dgm:pt>
    <dgm:pt modelId="{740E7428-92E5-47F6-AF84-9E75D9C4A625}">
      <dgm:prSet phldrT="[文字]"/>
      <dgm:spPr/>
      <dgm:t>
        <a:bodyPr/>
        <a:lstStyle/>
        <a:p>
          <a:r>
            <a:rPr lang="zh-TW" altLang="en-US" dirty="0" smtClean="0">
              <a:latin typeface="標楷體" panose="03000509000000000000" pitchFamily="65" charset="-120"/>
              <a:ea typeface="標楷體" panose="03000509000000000000" pitchFamily="65" charset="-120"/>
            </a:rPr>
            <a:t>公民意識</a:t>
          </a:r>
          <a:endParaRPr lang="zh-TW" altLang="en-US" dirty="0">
            <a:latin typeface="標楷體" panose="03000509000000000000" pitchFamily="65" charset="-120"/>
            <a:ea typeface="標楷體" panose="03000509000000000000" pitchFamily="65" charset="-120"/>
          </a:endParaRPr>
        </a:p>
      </dgm:t>
    </dgm:pt>
    <dgm:pt modelId="{13A47FD6-952A-4C8C-A70E-A475CFF73400}" type="parTrans" cxnId="{76C35427-5D0F-44CF-BA94-49588F91C24D}">
      <dgm:prSet/>
      <dgm:spPr/>
      <dgm:t>
        <a:bodyPr/>
        <a:lstStyle/>
        <a:p>
          <a:endParaRPr lang="zh-TW" altLang="en-US"/>
        </a:p>
      </dgm:t>
    </dgm:pt>
    <dgm:pt modelId="{D5A79C6D-F415-499D-BF4A-AB1CCCE5BB3C}" type="sibTrans" cxnId="{76C35427-5D0F-44CF-BA94-49588F91C24D}">
      <dgm:prSet/>
      <dgm:spPr/>
      <dgm:t>
        <a:bodyPr/>
        <a:lstStyle/>
        <a:p>
          <a:endParaRPr lang="zh-TW" altLang="en-US"/>
        </a:p>
      </dgm:t>
    </dgm:pt>
    <dgm:pt modelId="{FBAFA305-3E7E-472F-9887-A9237E08C131}">
      <dgm:prSet phldrT="[文字]"/>
      <dgm:spPr/>
      <dgm:t>
        <a:bodyPr/>
        <a:lstStyle/>
        <a:p>
          <a:r>
            <a:rPr lang="zh-TW" altLang="en-US" dirty="0" smtClean="0">
              <a:latin typeface="標楷體" panose="03000509000000000000" pitchFamily="65" charset="-120"/>
              <a:ea typeface="標楷體" panose="03000509000000000000" pitchFamily="65" charset="-120"/>
            </a:rPr>
            <a:t>歷史素養</a:t>
          </a:r>
          <a:endParaRPr lang="zh-TW" altLang="en-US" dirty="0">
            <a:latin typeface="標楷體" panose="03000509000000000000" pitchFamily="65" charset="-120"/>
            <a:ea typeface="標楷體" panose="03000509000000000000" pitchFamily="65" charset="-120"/>
          </a:endParaRPr>
        </a:p>
      </dgm:t>
    </dgm:pt>
    <dgm:pt modelId="{1D1CAF4B-88E1-42A1-AC49-AE9FE304CE66}" type="parTrans" cxnId="{CFB6037F-02C6-46D9-ABC9-7C51444B1EFC}">
      <dgm:prSet/>
      <dgm:spPr/>
      <dgm:t>
        <a:bodyPr/>
        <a:lstStyle/>
        <a:p>
          <a:endParaRPr lang="zh-TW" altLang="en-US"/>
        </a:p>
      </dgm:t>
    </dgm:pt>
    <dgm:pt modelId="{8B76B45A-0883-4472-B357-7F4747E9C3B3}" type="sibTrans" cxnId="{CFB6037F-02C6-46D9-ABC9-7C51444B1EFC}">
      <dgm:prSet/>
      <dgm:spPr/>
      <dgm:t>
        <a:bodyPr/>
        <a:lstStyle/>
        <a:p>
          <a:endParaRPr lang="zh-TW" altLang="en-US"/>
        </a:p>
      </dgm:t>
    </dgm:pt>
    <dgm:pt modelId="{74E8A084-B1F3-4EEE-BD21-374AE19B0188}">
      <dgm:prSet phldrT="[文字]"/>
      <dgm:spPr/>
      <dgm:t>
        <a:bodyPr/>
        <a:lstStyle/>
        <a:p>
          <a:r>
            <a:rPr lang="zh-TW" altLang="en-US" dirty="0" smtClean="0">
              <a:latin typeface="標楷體" panose="03000509000000000000" pitchFamily="65" charset="-120"/>
              <a:ea typeface="標楷體" panose="03000509000000000000" pitchFamily="65" charset="-120"/>
            </a:rPr>
            <a:t>地理實察</a:t>
          </a:r>
          <a:endParaRPr lang="zh-TW" altLang="en-US" dirty="0">
            <a:latin typeface="標楷體" panose="03000509000000000000" pitchFamily="65" charset="-120"/>
            <a:ea typeface="標楷體" panose="03000509000000000000" pitchFamily="65" charset="-120"/>
          </a:endParaRPr>
        </a:p>
      </dgm:t>
    </dgm:pt>
    <dgm:pt modelId="{F0C11C40-76A7-4670-9DDF-DBCE7D68B6B4}" type="parTrans" cxnId="{56F388E0-7650-429D-B2F1-C27D12F35282}">
      <dgm:prSet/>
      <dgm:spPr/>
      <dgm:t>
        <a:bodyPr/>
        <a:lstStyle/>
        <a:p>
          <a:endParaRPr lang="zh-TW" altLang="en-US"/>
        </a:p>
      </dgm:t>
    </dgm:pt>
    <dgm:pt modelId="{97A222CA-793A-4843-8C36-4FE53ADD104A}" type="sibTrans" cxnId="{56F388E0-7650-429D-B2F1-C27D12F35282}">
      <dgm:prSet/>
      <dgm:spPr/>
      <dgm:t>
        <a:bodyPr/>
        <a:lstStyle/>
        <a:p>
          <a:endParaRPr lang="zh-TW" altLang="en-US"/>
        </a:p>
      </dgm:t>
    </dgm:pt>
    <dgm:pt modelId="{703B45BD-B18F-4F92-B7F5-D4FD54C25499}" type="pres">
      <dgm:prSet presAssocID="{2203F487-C257-4995-AE0D-5EDF1B21751E}" presName="Name0" presStyleCnt="0">
        <dgm:presLayoutVars>
          <dgm:chMax val="3"/>
          <dgm:chPref val="1"/>
          <dgm:dir/>
          <dgm:animLvl val="lvl"/>
          <dgm:resizeHandles/>
        </dgm:presLayoutVars>
      </dgm:prSet>
      <dgm:spPr/>
      <dgm:t>
        <a:bodyPr/>
        <a:lstStyle/>
        <a:p>
          <a:endParaRPr lang="zh-TW" altLang="en-US"/>
        </a:p>
      </dgm:t>
    </dgm:pt>
    <dgm:pt modelId="{31A7AB6C-373A-4073-9617-FD266E2C7F5A}" type="pres">
      <dgm:prSet presAssocID="{2203F487-C257-4995-AE0D-5EDF1B21751E}" presName="outerBox" presStyleCnt="0"/>
      <dgm:spPr/>
    </dgm:pt>
    <dgm:pt modelId="{36A8BD88-5ABD-4857-A158-716E3DFC20F5}" type="pres">
      <dgm:prSet presAssocID="{2203F487-C257-4995-AE0D-5EDF1B21751E}" presName="outerBoxParent" presStyleLbl="node1" presStyleIdx="0" presStyleCnt="3" custLinFactNeighborX="-4620"/>
      <dgm:spPr/>
      <dgm:t>
        <a:bodyPr/>
        <a:lstStyle/>
        <a:p>
          <a:endParaRPr lang="zh-TW" altLang="en-US"/>
        </a:p>
      </dgm:t>
    </dgm:pt>
    <dgm:pt modelId="{33F95EA0-D1A6-4F80-9526-D10B52F32E9C}" type="pres">
      <dgm:prSet presAssocID="{2203F487-C257-4995-AE0D-5EDF1B21751E}" presName="outerBoxChildren" presStyleCnt="0"/>
      <dgm:spPr/>
    </dgm:pt>
    <dgm:pt modelId="{E8CC613C-3729-4EC4-9A4F-7B02CACE225A}" type="pres">
      <dgm:prSet presAssocID="{4641DC41-29F7-4126-AF50-FE8BAC2EDBF3}" presName="oChild" presStyleLbl="fgAcc1" presStyleIdx="0" presStyleCnt="6">
        <dgm:presLayoutVars>
          <dgm:bulletEnabled val="1"/>
        </dgm:presLayoutVars>
      </dgm:prSet>
      <dgm:spPr/>
      <dgm:t>
        <a:bodyPr/>
        <a:lstStyle/>
        <a:p>
          <a:endParaRPr lang="zh-TW" altLang="en-US"/>
        </a:p>
      </dgm:t>
    </dgm:pt>
    <dgm:pt modelId="{3CE3A99B-019C-4F81-ACF0-20742A2F9E72}" type="pres">
      <dgm:prSet presAssocID="{1B0AB257-8C0D-4FD2-87BE-DCA1718482A5}" presName="outerSibTrans" presStyleCnt="0"/>
      <dgm:spPr/>
    </dgm:pt>
    <dgm:pt modelId="{662F384A-6295-458D-8D01-8B7EDD785727}" type="pres">
      <dgm:prSet presAssocID="{4B42613B-8887-49F0-ACCF-F417C461E9E4}" presName="oChild" presStyleLbl="fgAcc1" presStyleIdx="1" presStyleCnt="6">
        <dgm:presLayoutVars>
          <dgm:bulletEnabled val="1"/>
        </dgm:presLayoutVars>
      </dgm:prSet>
      <dgm:spPr/>
      <dgm:t>
        <a:bodyPr/>
        <a:lstStyle/>
        <a:p>
          <a:endParaRPr lang="zh-TW" altLang="en-US"/>
        </a:p>
      </dgm:t>
    </dgm:pt>
    <dgm:pt modelId="{5DB15B1B-29A4-4658-BCE9-D7A6EDF2D130}" type="pres">
      <dgm:prSet presAssocID="{2203F487-C257-4995-AE0D-5EDF1B21751E}" presName="middleBox" presStyleCnt="0"/>
      <dgm:spPr/>
    </dgm:pt>
    <dgm:pt modelId="{6B487F8D-96C1-41B3-93A5-3A8FC5A59423}" type="pres">
      <dgm:prSet presAssocID="{2203F487-C257-4995-AE0D-5EDF1B21751E}" presName="middleBoxParent" presStyleLbl="node1" presStyleIdx="1" presStyleCnt="3"/>
      <dgm:spPr/>
      <dgm:t>
        <a:bodyPr/>
        <a:lstStyle/>
        <a:p>
          <a:endParaRPr lang="zh-TW" altLang="en-US"/>
        </a:p>
      </dgm:t>
    </dgm:pt>
    <dgm:pt modelId="{9205D982-07AA-46ED-B9E3-89A32187CB10}" type="pres">
      <dgm:prSet presAssocID="{2203F487-C257-4995-AE0D-5EDF1B21751E}" presName="middleBoxChildren" presStyleCnt="0"/>
      <dgm:spPr/>
    </dgm:pt>
    <dgm:pt modelId="{A8847382-0080-442A-8C83-2E2A55A4AA5D}" type="pres">
      <dgm:prSet presAssocID="{74A94132-7AC9-4B30-9D91-97FC54EB5D6C}" presName="mChild" presStyleLbl="fgAcc1" presStyleIdx="2" presStyleCnt="6">
        <dgm:presLayoutVars>
          <dgm:bulletEnabled val="1"/>
        </dgm:presLayoutVars>
      </dgm:prSet>
      <dgm:spPr/>
      <dgm:t>
        <a:bodyPr/>
        <a:lstStyle/>
        <a:p>
          <a:endParaRPr lang="zh-TW" altLang="en-US"/>
        </a:p>
      </dgm:t>
    </dgm:pt>
    <dgm:pt modelId="{F0F7BBA5-5E2E-4E9C-96E0-03EE88051688}" type="pres">
      <dgm:prSet presAssocID="{5B2187D0-78CA-4FEB-80D8-5ECE0C188FA2}" presName="middleSibTrans" presStyleCnt="0"/>
      <dgm:spPr/>
    </dgm:pt>
    <dgm:pt modelId="{0F27362E-4FB0-4B93-A511-64D7C2AE02A4}" type="pres">
      <dgm:prSet presAssocID="{EB78708A-4422-4F8C-9814-1732AEED9A4E}" presName="mChild" presStyleLbl="fgAcc1" presStyleIdx="3" presStyleCnt="6">
        <dgm:presLayoutVars>
          <dgm:bulletEnabled val="1"/>
        </dgm:presLayoutVars>
      </dgm:prSet>
      <dgm:spPr/>
      <dgm:t>
        <a:bodyPr/>
        <a:lstStyle/>
        <a:p>
          <a:endParaRPr lang="zh-TW" altLang="en-US"/>
        </a:p>
      </dgm:t>
    </dgm:pt>
    <dgm:pt modelId="{D6C87805-0CCE-44BF-A4A2-C0E01137EB83}" type="pres">
      <dgm:prSet presAssocID="{2203F487-C257-4995-AE0D-5EDF1B21751E}" presName="centerBox" presStyleCnt="0"/>
      <dgm:spPr/>
    </dgm:pt>
    <dgm:pt modelId="{83BADBFB-7B4A-456B-A7E6-AA4615C7A236}" type="pres">
      <dgm:prSet presAssocID="{2203F487-C257-4995-AE0D-5EDF1B21751E}" presName="centerBoxParent" presStyleLbl="node1" presStyleIdx="2" presStyleCnt="3"/>
      <dgm:spPr/>
      <dgm:t>
        <a:bodyPr/>
        <a:lstStyle/>
        <a:p>
          <a:endParaRPr lang="zh-TW" altLang="en-US"/>
        </a:p>
      </dgm:t>
    </dgm:pt>
    <dgm:pt modelId="{2ABBBE0C-741D-4124-8311-F4576F8E3B8C}" type="pres">
      <dgm:prSet presAssocID="{2203F487-C257-4995-AE0D-5EDF1B21751E}" presName="centerBoxChildren" presStyleCnt="0"/>
      <dgm:spPr/>
    </dgm:pt>
    <dgm:pt modelId="{4A6C8633-3E6A-4B59-B753-B45894903470}" type="pres">
      <dgm:prSet presAssocID="{FBAFA305-3E7E-472F-9887-A9237E08C131}" presName="cChild" presStyleLbl="fgAcc1" presStyleIdx="4" presStyleCnt="6">
        <dgm:presLayoutVars>
          <dgm:bulletEnabled val="1"/>
        </dgm:presLayoutVars>
      </dgm:prSet>
      <dgm:spPr/>
      <dgm:t>
        <a:bodyPr/>
        <a:lstStyle/>
        <a:p>
          <a:endParaRPr lang="zh-TW" altLang="en-US"/>
        </a:p>
      </dgm:t>
    </dgm:pt>
    <dgm:pt modelId="{8520B391-8404-4DFF-B030-74F1D13EB4C3}" type="pres">
      <dgm:prSet presAssocID="{8B76B45A-0883-4472-B357-7F4747E9C3B3}" presName="centerSibTrans" presStyleCnt="0"/>
      <dgm:spPr/>
    </dgm:pt>
    <dgm:pt modelId="{7340109F-7935-4CB9-8B14-3ABC261B4C53}" type="pres">
      <dgm:prSet presAssocID="{74E8A084-B1F3-4EEE-BD21-374AE19B0188}" presName="cChild" presStyleLbl="fgAcc1" presStyleIdx="5" presStyleCnt="6">
        <dgm:presLayoutVars>
          <dgm:bulletEnabled val="1"/>
        </dgm:presLayoutVars>
      </dgm:prSet>
      <dgm:spPr/>
      <dgm:t>
        <a:bodyPr/>
        <a:lstStyle/>
        <a:p>
          <a:endParaRPr lang="zh-TW" altLang="en-US"/>
        </a:p>
      </dgm:t>
    </dgm:pt>
  </dgm:ptLst>
  <dgm:cxnLst>
    <dgm:cxn modelId="{4D0BE04A-7005-47D1-97C6-02732F2ED7C5}" type="presOf" srcId="{4B42613B-8887-49F0-ACCF-F417C461E9E4}" destId="{662F384A-6295-458D-8D01-8B7EDD785727}" srcOrd="0" destOrd="0" presId="urn:microsoft.com/office/officeart/2005/8/layout/target2"/>
    <dgm:cxn modelId="{96B3CB4E-45EF-42CA-9C68-5074BE484A43}" type="presOf" srcId="{EB78708A-4422-4F8C-9814-1732AEED9A4E}" destId="{0F27362E-4FB0-4B93-A511-64D7C2AE02A4}" srcOrd="0" destOrd="0" presId="urn:microsoft.com/office/officeart/2005/8/layout/target2"/>
    <dgm:cxn modelId="{A5530B72-2574-495E-BE6C-3E4892E1A552}" srcId="{6955FA50-980F-44FA-8394-4F2DCBF17567}" destId="{EB78708A-4422-4F8C-9814-1732AEED9A4E}" srcOrd="1" destOrd="0" parTransId="{83B716B4-346A-4C51-9B98-19D874F8A45C}" sibTransId="{DF4B957C-42C0-4728-8BE5-322F620FA4C6}"/>
    <dgm:cxn modelId="{76C35427-5D0F-44CF-BA94-49588F91C24D}" srcId="{2203F487-C257-4995-AE0D-5EDF1B21751E}" destId="{740E7428-92E5-47F6-AF84-9E75D9C4A625}" srcOrd="2" destOrd="0" parTransId="{13A47FD6-952A-4C8C-A70E-A475CFF73400}" sibTransId="{D5A79C6D-F415-499D-BF4A-AB1CCCE5BB3C}"/>
    <dgm:cxn modelId="{808F0B60-DABC-4E19-BC2B-06B9324C5B27}" type="presOf" srcId="{74E8A084-B1F3-4EEE-BD21-374AE19B0188}" destId="{7340109F-7935-4CB9-8B14-3ABC261B4C53}" srcOrd="0" destOrd="0" presId="urn:microsoft.com/office/officeart/2005/8/layout/target2"/>
    <dgm:cxn modelId="{CFB6037F-02C6-46D9-ABC9-7C51444B1EFC}" srcId="{740E7428-92E5-47F6-AF84-9E75D9C4A625}" destId="{FBAFA305-3E7E-472F-9887-A9237E08C131}" srcOrd="0" destOrd="0" parTransId="{1D1CAF4B-88E1-42A1-AC49-AE9FE304CE66}" sibTransId="{8B76B45A-0883-4472-B357-7F4747E9C3B3}"/>
    <dgm:cxn modelId="{B6DE7BE4-6A58-4C01-8203-C1BB6BF0720B}" srcId="{35AB2BBA-6252-4413-8E28-FCF95398CD8A}" destId="{4641DC41-29F7-4126-AF50-FE8BAC2EDBF3}" srcOrd="0" destOrd="0" parTransId="{DC50AEE6-09A4-4CB0-A45E-D709F29D0F1A}" sibTransId="{1B0AB257-8C0D-4FD2-87BE-DCA1718482A5}"/>
    <dgm:cxn modelId="{09DB4E65-E9F7-4812-89A0-C0AA0DFBAF83}" type="presOf" srcId="{2203F487-C257-4995-AE0D-5EDF1B21751E}" destId="{703B45BD-B18F-4F92-B7F5-D4FD54C25499}" srcOrd="0" destOrd="0" presId="urn:microsoft.com/office/officeart/2005/8/layout/target2"/>
    <dgm:cxn modelId="{8FF281C4-9BFB-4D63-BB68-1C942C2422AB}" srcId="{2203F487-C257-4995-AE0D-5EDF1B21751E}" destId="{6955FA50-980F-44FA-8394-4F2DCBF17567}" srcOrd="1" destOrd="0" parTransId="{5CF2C6F2-B9E0-46F7-B7F4-0E5F1278CBF2}" sibTransId="{7CCF7795-0994-42F7-B53B-44BF3529330F}"/>
    <dgm:cxn modelId="{56F388E0-7650-429D-B2F1-C27D12F35282}" srcId="{740E7428-92E5-47F6-AF84-9E75D9C4A625}" destId="{74E8A084-B1F3-4EEE-BD21-374AE19B0188}" srcOrd="1" destOrd="0" parTransId="{F0C11C40-76A7-4670-9DDF-DBCE7D68B6B4}" sibTransId="{97A222CA-793A-4843-8C36-4FE53ADD104A}"/>
    <dgm:cxn modelId="{F3B3E722-3DE0-4A81-8C56-6AB9AB8F4395}" type="presOf" srcId="{35AB2BBA-6252-4413-8E28-FCF95398CD8A}" destId="{36A8BD88-5ABD-4857-A158-716E3DFC20F5}" srcOrd="0" destOrd="0" presId="urn:microsoft.com/office/officeart/2005/8/layout/target2"/>
    <dgm:cxn modelId="{8EE1F3B9-EC36-45A6-935F-37B5944A778B}" type="presOf" srcId="{4641DC41-29F7-4126-AF50-FE8BAC2EDBF3}" destId="{E8CC613C-3729-4EC4-9A4F-7B02CACE225A}" srcOrd="0" destOrd="0" presId="urn:microsoft.com/office/officeart/2005/8/layout/target2"/>
    <dgm:cxn modelId="{5387DE76-94A6-4858-A9E7-1B0429C83F14}" type="presOf" srcId="{FBAFA305-3E7E-472F-9887-A9237E08C131}" destId="{4A6C8633-3E6A-4B59-B753-B45894903470}" srcOrd="0" destOrd="0" presId="urn:microsoft.com/office/officeart/2005/8/layout/target2"/>
    <dgm:cxn modelId="{4021A1FD-BE2E-493F-81B7-FC923E9FD285}" type="presOf" srcId="{6955FA50-980F-44FA-8394-4F2DCBF17567}" destId="{6B487F8D-96C1-41B3-93A5-3A8FC5A59423}" srcOrd="0" destOrd="0" presId="urn:microsoft.com/office/officeart/2005/8/layout/target2"/>
    <dgm:cxn modelId="{1F64514F-1626-40AF-BC80-CA5777DF0CC1}" srcId="{2203F487-C257-4995-AE0D-5EDF1B21751E}" destId="{35AB2BBA-6252-4413-8E28-FCF95398CD8A}" srcOrd="0" destOrd="0" parTransId="{D5031736-FF8A-4A8B-A43D-EDAC40C0EC14}" sibTransId="{CF81B335-C788-4472-8F6F-7292E66E7352}"/>
    <dgm:cxn modelId="{A1ABF384-1FF9-49E1-8F7D-8DEFAD540DC4}" type="presOf" srcId="{740E7428-92E5-47F6-AF84-9E75D9C4A625}" destId="{83BADBFB-7B4A-456B-A7E6-AA4615C7A236}" srcOrd="0" destOrd="0" presId="urn:microsoft.com/office/officeart/2005/8/layout/target2"/>
    <dgm:cxn modelId="{838120C5-7745-4705-A14E-C5790C7A71DD}" type="presOf" srcId="{74A94132-7AC9-4B30-9D91-97FC54EB5D6C}" destId="{A8847382-0080-442A-8C83-2E2A55A4AA5D}" srcOrd="0" destOrd="0" presId="urn:microsoft.com/office/officeart/2005/8/layout/target2"/>
    <dgm:cxn modelId="{E3FEDDA1-00E9-49E9-9187-B9F236D93E04}" srcId="{35AB2BBA-6252-4413-8E28-FCF95398CD8A}" destId="{4B42613B-8887-49F0-ACCF-F417C461E9E4}" srcOrd="1" destOrd="0" parTransId="{74F7D1B0-4EDE-466E-851C-28FC6F0223C0}" sibTransId="{93F41F50-B8C1-4332-95C8-E01B0CECE9C0}"/>
    <dgm:cxn modelId="{3BC1226C-7530-436F-9678-501D70EEDB4A}" srcId="{6955FA50-980F-44FA-8394-4F2DCBF17567}" destId="{74A94132-7AC9-4B30-9D91-97FC54EB5D6C}" srcOrd="0" destOrd="0" parTransId="{986F4E0F-7AA9-4137-8DE2-EF249CC797CB}" sibTransId="{5B2187D0-78CA-4FEB-80D8-5ECE0C188FA2}"/>
    <dgm:cxn modelId="{1DF972B0-575E-4246-87F2-1190ABB58DB3}" type="presParOf" srcId="{703B45BD-B18F-4F92-B7F5-D4FD54C25499}" destId="{31A7AB6C-373A-4073-9617-FD266E2C7F5A}" srcOrd="0" destOrd="0" presId="urn:microsoft.com/office/officeart/2005/8/layout/target2"/>
    <dgm:cxn modelId="{DC49DEA6-F35D-42C4-AD49-80F149ABFCDB}" type="presParOf" srcId="{31A7AB6C-373A-4073-9617-FD266E2C7F5A}" destId="{36A8BD88-5ABD-4857-A158-716E3DFC20F5}" srcOrd="0" destOrd="0" presId="urn:microsoft.com/office/officeart/2005/8/layout/target2"/>
    <dgm:cxn modelId="{F8DAD752-446D-4EB3-BE1F-C816472DCAE7}" type="presParOf" srcId="{31A7AB6C-373A-4073-9617-FD266E2C7F5A}" destId="{33F95EA0-D1A6-4F80-9526-D10B52F32E9C}" srcOrd="1" destOrd="0" presId="urn:microsoft.com/office/officeart/2005/8/layout/target2"/>
    <dgm:cxn modelId="{862AF825-78DA-4FFC-AFC6-8290E689563A}" type="presParOf" srcId="{33F95EA0-D1A6-4F80-9526-D10B52F32E9C}" destId="{E8CC613C-3729-4EC4-9A4F-7B02CACE225A}" srcOrd="0" destOrd="0" presId="urn:microsoft.com/office/officeart/2005/8/layout/target2"/>
    <dgm:cxn modelId="{3C4DACA0-1262-450B-B3CC-81A07A08FA8F}" type="presParOf" srcId="{33F95EA0-D1A6-4F80-9526-D10B52F32E9C}" destId="{3CE3A99B-019C-4F81-ACF0-20742A2F9E72}" srcOrd="1" destOrd="0" presId="urn:microsoft.com/office/officeart/2005/8/layout/target2"/>
    <dgm:cxn modelId="{7712A103-AC5C-4CD3-B326-00889400BF5A}" type="presParOf" srcId="{33F95EA0-D1A6-4F80-9526-D10B52F32E9C}" destId="{662F384A-6295-458D-8D01-8B7EDD785727}" srcOrd="2" destOrd="0" presId="urn:microsoft.com/office/officeart/2005/8/layout/target2"/>
    <dgm:cxn modelId="{EA378E9B-D28F-4A10-9394-994495662EE3}" type="presParOf" srcId="{703B45BD-B18F-4F92-B7F5-D4FD54C25499}" destId="{5DB15B1B-29A4-4658-BCE9-D7A6EDF2D130}" srcOrd="1" destOrd="0" presId="urn:microsoft.com/office/officeart/2005/8/layout/target2"/>
    <dgm:cxn modelId="{63072FF2-18EE-4977-BD18-248CC79EBABE}" type="presParOf" srcId="{5DB15B1B-29A4-4658-BCE9-D7A6EDF2D130}" destId="{6B487F8D-96C1-41B3-93A5-3A8FC5A59423}" srcOrd="0" destOrd="0" presId="urn:microsoft.com/office/officeart/2005/8/layout/target2"/>
    <dgm:cxn modelId="{FFA0A08F-C930-4072-BBD0-4A3C2D0EC2F7}" type="presParOf" srcId="{5DB15B1B-29A4-4658-BCE9-D7A6EDF2D130}" destId="{9205D982-07AA-46ED-B9E3-89A32187CB10}" srcOrd="1" destOrd="0" presId="urn:microsoft.com/office/officeart/2005/8/layout/target2"/>
    <dgm:cxn modelId="{751568AA-68FD-4E82-95EF-34B7405E1074}" type="presParOf" srcId="{9205D982-07AA-46ED-B9E3-89A32187CB10}" destId="{A8847382-0080-442A-8C83-2E2A55A4AA5D}" srcOrd="0" destOrd="0" presId="urn:microsoft.com/office/officeart/2005/8/layout/target2"/>
    <dgm:cxn modelId="{B0CA803A-9B0B-4850-A8F6-739D8EA38DD4}" type="presParOf" srcId="{9205D982-07AA-46ED-B9E3-89A32187CB10}" destId="{F0F7BBA5-5E2E-4E9C-96E0-03EE88051688}" srcOrd="1" destOrd="0" presId="urn:microsoft.com/office/officeart/2005/8/layout/target2"/>
    <dgm:cxn modelId="{E19CEFEE-DFA8-4B3A-95AA-EA7CD89B1251}" type="presParOf" srcId="{9205D982-07AA-46ED-B9E3-89A32187CB10}" destId="{0F27362E-4FB0-4B93-A511-64D7C2AE02A4}" srcOrd="2" destOrd="0" presId="urn:microsoft.com/office/officeart/2005/8/layout/target2"/>
    <dgm:cxn modelId="{DE38D15B-73C7-426F-A9A3-FF66E286BCD9}" type="presParOf" srcId="{703B45BD-B18F-4F92-B7F5-D4FD54C25499}" destId="{D6C87805-0CCE-44BF-A4A2-C0E01137EB83}" srcOrd="2" destOrd="0" presId="urn:microsoft.com/office/officeart/2005/8/layout/target2"/>
    <dgm:cxn modelId="{74799652-F4E7-4500-A402-B871C460F09A}" type="presParOf" srcId="{D6C87805-0CCE-44BF-A4A2-C0E01137EB83}" destId="{83BADBFB-7B4A-456B-A7E6-AA4615C7A236}" srcOrd="0" destOrd="0" presId="urn:microsoft.com/office/officeart/2005/8/layout/target2"/>
    <dgm:cxn modelId="{83558A8B-5ED8-4736-B4DB-6AC4B5CAB66D}" type="presParOf" srcId="{D6C87805-0CCE-44BF-A4A2-C0E01137EB83}" destId="{2ABBBE0C-741D-4124-8311-F4576F8E3B8C}" srcOrd="1" destOrd="0" presId="urn:microsoft.com/office/officeart/2005/8/layout/target2"/>
    <dgm:cxn modelId="{7E7C9A96-7F0D-49B2-808F-85E0EEC8C3D3}" type="presParOf" srcId="{2ABBBE0C-741D-4124-8311-F4576F8E3B8C}" destId="{4A6C8633-3E6A-4B59-B753-B45894903470}" srcOrd="0" destOrd="0" presId="urn:microsoft.com/office/officeart/2005/8/layout/target2"/>
    <dgm:cxn modelId="{08122DB1-6E32-4BF1-86E0-0644AC68D15D}" type="presParOf" srcId="{2ABBBE0C-741D-4124-8311-F4576F8E3B8C}" destId="{8520B391-8404-4DFF-B030-74F1D13EB4C3}" srcOrd="1" destOrd="0" presId="urn:microsoft.com/office/officeart/2005/8/layout/target2"/>
    <dgm:cxn modelId="{3A2068E2-EF9E-41CF-8EA2-417DB67A4854}" type="presParOf" srcId="{2ABBBE0C-741D-4124-8311-F4576F8E3B8C}" destId="{7340109F-7935-4CB9-8B14-3ABC261B4C53}" srcOrd="2" destOrd="0" presId="urn:microsoft.com/office/officeart/2005/8/layout/targe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5A60A4-BF96-CF41-A1B3-E3F3623CC63B}" type="datetimeFigureOut">
              <a:rPr kumimoji="1" lang="zh-CN" altLang="en-US" smtClean="0"/>
              <a:t>2024/8/10</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DB2C51-1261-5B47-A110-4904E1A866A8}" type="slidenum">
              <a:rPr kumimoji="1" lang="zh-CN" altLang="en-US" smtClean="0"/>
              <a:t>‹#›</a:t>
            </a:fld>
            <a:endParaRPr kumimoji="1" lang="zh-CN" altLang="en-US"/>
          </a:p>
        </p:txBody>
      </p:sp>
    </p:spTree>
    <p:extLst>
      <p:ext uri="{BB962C8B-B14F-4D97-AF65-F5344CB8AC3E}">
        <p14:creationId xmlns:p14="http://schemas.microsoft.com/office/powerpoint/2010/main" val="1176911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1F1F1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351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261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7" name="Date Placeholder 1"/>
          <p:cNvSpPr>
            <a:spLocks noGrp="1"/>
          </p:cNvSpPr>
          <p:nvPr>
            <p:ph type="dt" sz="half" idx="10"/>
          </p:nvPr>
        </p:nvSpPr>
        <p:spPr>
          <a:xfrm rot="5400000">
            <a:off x="10157027" y="1790681"/>
            <a:ext cx="990599" cy="304839"/>
          </a:xfrm>
          <a:prstGeom prst="rect">
            <a:avLst/>
          </a:prstGeom>
        </p:spPr>
        <p:txBody>
          <a:bodyPr/>
          <a:lstStyle/>
          <a:p>
            <a:fld id="{D14C08BF-2C33-4279-9B25-B11354E7C3F9}" type="datetimeFigureOut">
              <a:rPr lang="zh-TW" altLang="en-US" smtClean="0"/>
              <a:t>2024/8/10</a:t>
            </a:fld>
            <a:endParaRPr lang="zh-TW" altLang="en-US"/>
          </a:p>
        </p:txBody>
      </p:sp>
      <p:sp>
        <p:nvSpPr>
          <p:cNvPr id="5" name="Footer Placeholder 2"/>
          <p:cNvSpPr>
            <a:spLocks noGrp="1"/>
          </p:cNvSpPr>
          <p:nvPr>
            <p:ph type="ftr" sz="quarter" idx="11"/>
          </p:nvPr>
        </p:nvSpPr>
        <p:spPr>
          <a:xfrm rot="5400000">
            <a:off x="8952991" y="3225278"/>
            <a:ext cx="3859795" cy="304841"/>
          </a:xfrm>
          <a:prstGeom prst="rect">
            <a:avLst/>
          </a:prstGeom>
        </p:spPr>
        <p:txBody>
          <a:bodyPr/>
          <a:lstStyle/>
          <a:p>
            <a:endParaRPr lang="zh-TW" altLang="en-US"/>
          </a:p>
        </p:txBody>
      </p:sp>
      <p:sp>
        <p:nvSpPr>
          <p:cNvPr id="6" name="Slide Number Placeholder 3"/>
          <p:cNvSpPr>
            <a:spLocks noGrp="1"/>
          </p:cNvSpPr>
          <p:nvPr>
            <p:ph type="sldNum" sz="quarter" idx="12"/>
          </p:nvPr>
        </p:nvSpPr>
        <p:spPr>
          <a:xfrm>
            <a:off x="10353889" y="295730"/>
            <a:ext cx="838308" cy="767687"/>
          </a:xfrm>
          <a:prstGeom prst="rect">
            <a:avLst/>
          </a:prstGeom>
        </p:spPr>
        <p:txBody>
          <a:bodyPr/>
          <a:lstStyle/>
          <a:p>
            <a:fld id="{F885D12A-FB15-478D-B10A-513B60A372F7}" type="slidenum">
              <a:rPr lang="zh-TW" altLang="en-US" smtClean="0"/>
              <a:t>‹#›</a:t>
            </a:fld>
            <a:endParaRPr lang="zh-TW" altLang="en-US"/>
          </a:p>
        </p:txBody>
      </p:sp>
    </p:spTree>
    <p:extLst>
      <p:ext uri="{BB962C8B-B14F-4D97-AF65-F5344CB8AC3E}">
        <p14:creationId xmlns:p14="http://schemas.microsoft.com/office/powerpoint/2010/main" val="38248575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hyperlink" Target="https://takao.tw/the-development-and-challenges-of-local-historical-studies/"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hyperlink" Target="https://takao.tw/the-development-and-challenges-of-local-historical-studies/"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image" Target="../media/image22.tmp"/><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image" Target="../media/image24.tmp"/><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tmp"/><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tmp"/><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Layout" Target="../diagrams/layout1.xml"/><Relationship Id="rId7" Type="http://schemas.openxmlformats.org/officeDocument/2006/relationships/image" Target="../media/image30.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90910" y="1928249"/>
            <a:ext cx="7508787" cy="3416320"/>
          </a:xfrm>
          <a:prstGeom prst="rect">
            <a:avLst/>
          </a:prstGeom>
          <a:noFill/>
        </p:spPr>
        <p:txBody>
          <a:bodyPr wrap="none" rtlCol="0">
            <a:spAutoFit/>
          </a:bodyPr>
          <a:lstStyle/>
          <a:p>
            <a:r>
              <a:rPr lang="zh-TW" altLang="en-US" sz="7200" dirty="0" smtClean="0">
                <a:solidFill>
                  <a:schemeClr val="bg1"/>
                </a:solidFill>
              </a:rPr>
              <a:t>       多元課程介紹</a:t>
            </a:r>
            <a:r>
              <a:rPr lang="en-US" altLang="zh-TW" sz="7200" dirty="0" smtClean="0">
                <a:solidFill>
                  <a:schemeClr val="bg1"/>
                </a:solidFill>
              </a:rPr>
              <a:t/>
            </a:r>
            <a:br>
              <a:rPr lang="en-US" altLang="zh-TW" sz="7200" dirty="0" smtClean="0">
                <a:solidFill>
                  <a:schemeClr val="bg1"/>
                </a:solidFill>
              </a:rPr>
            </a:br>
            <a:r>
              <a:rPr lang="zh-TW" altLang="en-US" sz="7200" dirty="0" smtClean="0">
                <a:solidFill>
                  <a:schemeClr val="bg1"/>
                </a:solidFill>
              </a:rPr>
              <a:t> </a:t>
            </a:r>
            <a:endParaRPr lang="en-US" altLang="zh-TW" sz="7200" dirty="0" smtClean="0">
              <a:solidFill>
                <a:schemeClr val="bg1"/>
              </a:solidFill>
            </a:endParaRPr>
          </a:p>
          <a:p>
            <a:r>
              <a:rPr lang="zh-TW" altLang="en-US" sz="7200" dirty="0" smtClean="0">
                <a:solidFill>
                  <a:schemeClr val="bg1"/>
                </a:solidFill>
              </a:rPr>
              <a:t>          鷺江采風</a:t>
            </a:r>
            <a:endParaRPr lang="zh-TW" altLang="en-US" sz="7200" dirty="0">
              <a:solidFill>
                <a:schemeClr val="bg1"/>
              </a:solidFill>
            </a:endParaRPr>
          </a:p>
        </p:txBody>
      </p:sp>
      <p:sp>
        <p:nvSpPr>
          <p:cNvPr id="5" name="矩形 4"/>
          <p:cNvSpPr/>
          <p:nvPr/>
        </p:nvSpPr>
        <p:spPr>
          <a:xfrm>
            <a:off x="1167618" y="1061236"/>
            <a:ext cx="9551964" cy="5044142"/>
          </a:xfrm>
          <a:prstGeom prst="rect">
            <a:avLst/>
          </a:prstGeom>
          <a:noFill/>
          <a:ln w="12700" cmpd="sng">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200">
              <a:solidFill>
                <a:schemeClr val="bg1">
                  <a:lumMod val="95000"/>
                </a:schemeClr>
              </a:solidFill>
            </a:endParaRPr>
          </a:p>
        </p:txBody>
      </p:sp>
    </p:spTree>
    <p:extLst>
      <p:ext uri="{BB962C8B-B14F-4D97-AF65-F5344CB8AC3E}">
        <p14:creationId xmlns:p14="http://schemas.microsoft.com/office/powerpoint/2010/main" val="236217174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28392"/>
            <a:ext cx="9073662" cy="3852026"/>
          </a:xfrm>
          <a:prstGeom prst="rect">
            <a:avLst/>
          </a:prstGeom>
        </p:spPr>
      </p:pic>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3663" y="555706"/>
            <a:ext cx="2813540" cy="6106351"/>
          </a:xfrm>
          <a:prstGeom prst="rect">
            <a:avLst/>
          </a:prstGeom>
        </p:spPr>
      </p:pic>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296875"/>
            <a:ext cx="2321168" cy="2518921"/>
          </a:xfrm>
          <a:prstGeom prst="rect">
            <a:avLst/>
          </a:prstGeom>
        </p:spPr>
      </p:pic>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7777" y="4264883"/>
            <a:ext cx="2518117" cy="2550914"/>
          </a:xfrm>
          <a:prstGeom prst="rect">
            <a:avLst/>
          </a:prstGeom>
        </p:spPr>
      </p:pic>
      <p:pic>
        <p:nvPicPr>
          <p:cNvPr id="7" name="圖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9113" y="4206553"/>
            <a:ext cx="3601331" cy="2609244"/>
          </a:xfrm>
          <a:prstGeom prst="rect">
            <a:avLst/>
          </a:prstGeom>
        </p:spPr>
      </p:pic>
    </p:spTree>
    <p:extLst>
      <p:ext uri="{BB962C8B-B14F-4D97-AF65-F5344CB8AC3E}">
        <p14:creationId xmlns:p14="http://schemas.microsoft.com/office/powerpoint/2010/main" val="41218380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9727" y="421182"/>
            <a:ext cx="8952102" cy="529353"/>
          </a:xfrm>
          <a:prstGeom prst="rect">
            <a:avLst/>
          </a:prstGeom>
          <a:noFill/>
        </p:spPr>
        <p:txBody>
          <a:bodyPr wrap="square" lIns="121899" tIns="60949" rIns="121899" bIns="60949" rtlCol="0" anchor="ctr">
            <a:spAutoFit/>
          </a:bodyPr>
          <a:lstStyle/>
          <a:p>
            <a:pPr>
              <a:lnSpc>
                <a:spcPct val="110000"/>
              </a:lnSpc>
            </a:pPr>
            <a:r>
              <a:rPr kumimoji="1" lang="zh-TW" altLang="en-US" b="1" dirty="0">
                <a:solidFill>
                  <a:srgbClr val="1F1F1F"/>
                </a:solidFill>
                <a:latin typeface="標楷體" panose="03000509000000000000" pitchFamily="65" charset="-120"/>
                <a:ea typeface="標楷體" panose="03000509000000000000" pitchFamily="65" charset="-120"/>
              </a:rPr>
              <a:t>歷史</a:t>
            </a:r>
            <a:r>
              <a:rPr kumimoji="1" lang="zh-TW" altLang="en-US" b="1" dirty="0" smtClean="0">
                <a:solidFill>
                  <a:srgbClr val="1F1F1F"/>
                </a:solidFill>
                <a:latin typeface="標楷體" panose="03000509000000000000" pitchFamily="65" charset="-120"/>
                <a:ea typeface="標楷體" panose="03000509000000000000" pitchFamily="65" charset="-120"/>
              </a:rPr>
              <a:t>景點</a:t>
            </a:r>
            <a:r>
              <a:rPr kumimoji="1" lang="zh-TW" altLang="en-US" b="1" dirty="0">
                <a:solidFill>
                  <a:srgbClr val="1F1F1F"/>
                </a:solidFill>
                <a:latin typeface="標楷體" panose="03000509000000000000" pitchFamily="65" charset="-120"/>
                <a:ea typeface="標楷體" panose="03000509000000000000" pitchFamily="65" charset="-120"/>
              </a:rPr>
              <a:t>與總檢</a:t>
            </a:r>
          </a:p>
        </p:txBody>
      </p:sp>
      <p:sp>
        <p:nvSpPr>
          <p:cNvPr id="5" name="矩形 4"/>
          <p:cNvSpPr/>
          <p:nvPr/>
        </p:nvSpPr>
        <p:spPr>
          <a:xfrm>
            <a:off x="4980854" y="1261322"/>
            <a:ext cx="2102493" cy="4770661"/>
          </a:xfrm>
          <a:prstGeom prst="rect">
            <a:avLst/>
          </a:prstGeom>
          <a:solidFill>
            <a:srgbClr val="1F1F1F"/>
          </a:solidFill>
          <a:ln w="12700" cap="flat" cmpd="sng" algn="ctr">
            <a:noFill/>
            <a:prstDash val="solid"/>
            <a:miter lim="800000"/>
          </a:ln>
          <a:effectLst/>
        </p:spPr>
        <p:txBody>
          <a:bodyPr lIns="121917" tIns="60959" rIns="121917" bIns="60959" rtlCol="0" anchor="ctr"/>
          <a:lstStyle/>
          <a:p>
            <a:pPr algn="ctr" defTabSz="1219140">
              <a:defRPr/>
            </a:pPr>
            <a:endParaRPr lang="zh-CN" altLang="en-US" sz="3200" kern="0">
              <a:solidFill>
                <a:sysClr val="window" lastClr="FFFFFF"/>
              </a:solidFill>
              <a:latin typeface="Calibri"/>
              <a:ea typeface="宋体"/>
            </a:endParaRPr>
          </a:p>
        </p:txBody>
      </p:sp>
      <p:sp>
        <p:nvSpPr>
          <p:cNvPr id="6" name="矩形 5"/>
          <p:cNvSpPr/>
          <p:nvPr/>
        </p:nvSpPr>
        <p:spPr>
          <a:xfrm>
            <a:off x="7102287" y="2718000"/>
            <a:ext cx="2102493" cy="3313983"/>
          </a:xfrm>
          <a:prstGeom prst="rect">
            <a:avLst/>
          </a:prstGeom>
          <a:solidFill>
            <a:schemeClr val="bg1">
              <a:lumMod val="50000"/>
            </a:schemeClr>
          </a:solidFill>
          <a:ln w="12700" cap="flat" cmpd="sng" algn="ctr">
            <a:noFill/>
            <a:prstDash val="solid"/>
            <a:miter lim="800000"/>
          </a:ln>
          <a:effectLst/>
        </p:spPr>
        <p:txBody>
          <a:bodyPr lIns="121917" tIns="60959" rIns="121917" bIns="60959" rtlCol="0" anchor="ctr"/>
          <a:lstStyle/>
          <a:p>
            <a:pPr algn="ctr" defTabSz="1219140">
              <a:defRPr/>
            </a:pPr>
            <a:endParaRPr lang="zh-CN" altLang="en-US" sz="3200" kern="0">
              <a:solidFill>
                <a:sysClr val="window" lastClr="FFFFFF"/>
              </a:solidFill>
              <a:latin typeface="Calibri"/>
              <a:ea typeface="宋体"/>
            </a:endParaRPr>
          </a:p>
        </p:txBody>
      </p:sp>
      <p:sp>
        <p:nvSpPr>
          <p:cNvPr id="7" name="矩形 6"/>
          <p:cNvSpPr/>
          <p:nvPr/>
        </p:nvSpPr>
        <p:spPr>
          <a:xfrm>
            <a:off x="9185840" y="4235748"/>
            <a:ext cx="2102493" cy="1796235"/>
          </a:xfrm>
          <a:prstGeom prst="rect">
            <a:avLst/>
          </a:prstGeom>
          <a:solidFill>
            <a:srgbClr val="1F1F1F"/>
          </a:solidFill>
          <a:ln w="12700" cap="flat" cmpd="sng" algn="ctr">
            <a:noFill/>
            <a:prstDash val="solid"/>
            <a:miter lim="800000"/>
          </a:ln>
          <a:effectLst/>
        </p:spPr>
        <p:txBody>
          <a:bodyPr lIns="121917" tIns="60959" rIns="121917" bIns="60959" rtlCol="0" anchor="ctr"/>
          <a:lstStyle/>
          <a:p>
            <a:pPr algn="ctr" defTabSz="1219140">
              <a:defRPr/>
            </a:pPr>
            <a:endParaRPr lang="zh-CN" altLang="en-US" sz="3200" kern="0">
              <a:solidFill>
                <a:sysClr val="window" lastClr="FFFFFF"/>
              </a:solidFill>
              <a:latin typeface="Calibri"/>
              <a:ea typeface="宋体"/>
            </a:endParaRPr>
          </a:p>
        </p:txBody>
      </p:sp>
      <p:sp>
        <p:nvSpPr>
          <p:cNvPr id="10" name="Freeform 18"/>
          <p:cNvSpPr>
            <a:spLocks noChangeAspect="1" noEditPoints="1"/>
          </p:cNvSpPr>
          <p:nvPr/>
        </p:nvSpPr>
        <p:spPr bwMode="auto">
          <a:xfrm>
            <a:off x="9846943" y="3070709"/>
            <a:ext cx="780288" cy="862425"/>
          </a:xfrm>
          <a:custGeom>
            <a:avLst/>
            <a:gdLst>
              <a:gd name="T0" fmla="*/ 70 w 80"/>
              <a:gd name="T1" fmla="*/ 82 h 89"/>
              <a:gd name="T2" fmla="*/ 57 w 80"/>
              <a:gd name="T3" fmla="*/ 78 h 89"/>
              <a:gd name="T4" fmla="*/ 54 w 80"/>
              <a:gd name="T5" fmla="*/ 63 h 89"/>
              <a:gd name="T6" fmla="*/ 54 w 80"/>
              <a:gd name="T7" fmla="*/ 51 h 89"/>
              <a:gd name="T8" fmla="*/ 60 w 80"/>
              <a:gd name="T9" fmla="*/ 66 h 89"/>
              <a:gd name="T10" fmla="*/ 66 w 80"/>
              <a:gd name="T11" fmla="*/ 66 h 89"/>
              <a:gd name="T12" fmla="*/ 64 w 80"/>
              <a:gd name="T13" fmla="*/ 53 h 89"/>
              <a:gd name="T14" fmla="*/ 54 w 80"/>
              <a:gd name="T15" fmla="*/ 33 h 89"/>
              <a:gd name="T16" fmla="*/ 54 w 80"/>
              <a:gd name="T17" fmla="*/ 12 h 89"/>
              <a:gd name="T18" fmla="*/ 57 w 80"/>
              <a:gd name="T19" fmla="*/ 7 h 89"/>
              <a:gd name="T20" fmla="*/ 70 w 80"/>
              <a:gd name="T21" fmla="*/ 11 h 89"/>
              <a:gd name="T22" fmla="*/ 79 w 80"/>
              <a:gd name="T23" fmla="*/ 34 h 89"/>
              <a:gd name="T24" fmla="*/ 66 w 80"/>
              <a:gd name="T25" fmla="*/ 22 h 89"/>
              <a:gd name="T26" fmla="*/ 61 w 80"/>
              <a:gd name="T27" fmla="*/ 23 h 89"/>
              <a:gd name="T28" fmla="*/ 66 w 80"/>
              <a:gd name="T29" fmla="*/ 37 h 89"/>
              <a:gd name="T30" fmla="*/ 80 w 80"/>
              <a:gd name="T31" fmla="*/ 57 h 89"/>
              <a:gd name="T32" fmla="*/ 70 w 80"/>
              <a:gd name="T33" fmla="*/ 78 h 89"/>
              <a:gd name="T34" fmla="*/ 48 w 80"/>
              <a:gd name="T35" fmla="*/ 0 h 89"/>
              <a:gd name="T36" fmla="*/ 48 w 80"/>
              <a:gd name="T37" fmla="*/ 26 h 89"/>
              <a:gd name="T38" fmla="*/ 48 w 80"/>
              <a:gd name="T39" fmla="*/ 56 h 89"/>
              <a:gd name="T40" fmla="*/ 48 w 80"/>
              <a:gd name="T41" fmla="*/ 78 h 89"/>
              <a:gd name="T42" fmla="*/ 45 w 80"/>
              <a:gd name="T43" fmla="*/ 89 h 89"/>
              <a:gd name="T44" fmla="*/ 0 w 80"/>
              <a:gd name="T45" fmla="*/ 45 h 89"/>
              <a:gd name="T46" fmla="*/ 45 w 80"/>
              <a:gd name="T47" fmla="*/ 0 h 89"/>
              <a:gd name="T48" fmla="*/ 29 w 80"/>
              <a:gd name="T49" fmla="*/ 61 h 89"/>
              <a:gd name="T50" fmla="*/ 38 w 80"/>
              <a:gd name="T51" fmla="*/ 75 h 89"/>
              <a:gd name="T52" fmla="*/ 21 w 80"/>
              <a:gd name="T53" fmla="*/ 59 h 89"/>
              <a:gd name="T54" fmla="*/ 13 w 80"/>
              <a:gd name="T55" fmla="*/ 54 h 89"/>
              <a:gd name="T56" fmla="*/ 27 w 80"/>
              <a:gd name="T57" fmla="*/ 74 h 89"/>
              <a:gd name="T58" fmla="*/ 13 w 80"/>
              <a:gd name="T59" fmla="*/ 35 h 89"/>
              <a:gd name="T60" fmla="*/ 21 w 80"/>
              <a:gd name="T61" fmla="*/ 31 h 89"/>
              <a:gd name="T62" fmla="*/ 21 w 80"/>
              <a:gd name="T63" fmla="*/ 21 h 89"/>
              <a:gd name="T64" fmla="*/ 29 w 80"/>
              <a:gd name="T65" fmla="*/ 28 h 89"/>
              <a:gd name="T66" fmla="*/ 38 w 80"/>
              <a:gd name="T67" fmla="*/ 14 h 89"/>
              <a:gd name="T68" fmla="*/ 29 w 80"/>
              <a:gd name="T69" fmla="*/ 28 h 89"/>
              <a:gd name="T70" fmla="*/ 27 w 80"/>
              <a:gd name="T71" fmla="*/ 36 h 89"/>
              <a:gd name="T72" fmla="*/ 27 w 80"/>
              <a:gd name="T73" fmla="*/ 53 h 89"/>
              <a:gd name="T74" fmla="*/ 38 w 80"/>
              <a:gd name="T75" fmla="*/ 34 h 89"/>
              <a:gd name="T76" fmla="*/ 14 w 80"/>
              <a:gd name="T77" fmla="*/ 45 h 89"/>
              <a:gd name="T78" fmla="*/ 20 w 80"/>
              <a:gd name="T79" fmla="*/ 4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 h="89">
                <a:moveTo>
                  <a:pt x="70" y="78"/>
                </a:moveTo>
                <a:cubicBezTo>
                  <a:pt x="70" y="82"/>
                  <a:pt x="70" y="82"/>
                  <a:pt x="70" y="82"/>
                </a:cubicBezTo>
                <a:cubicBezTo>
                  <a:pt x="57" y="82"/>
                  <a:pt x="57" y="82"/>
                  <a:pt x="57" y="82"/>
                </a:cubicBezTo>
                <a:cubicBezTo>
                  <a:pt x="57" y="78"/>
                  <a:pt x="57" y="78"/>
                  <a:pt x="57" y="78"/>
                </a:cubicBezTo>
                <a:cubicBezTo>
                  <a:pt x="56" y="77"/>
                  <a:pt x="55" y="77"/>
                  <a:pt x="54" y="77"/>
                </a:cubicBezTo>
                <a:cubicBezTo>
                  <a:pt x="54" y="63"/>
                  <a:pt x="54" y="63"/>
                  <a:pt x="54" y="63"/>
                </a:cubicBezTo>
                <a:cubicBezTo>
                  <a:pt x="54" y="56"/>
                  <a:pt x="54" y="56"/>
                  <a:pt x="54" y="56"/>
                </a:cubicBezTo>
                <a:cubicBezTo>
                  <a:pt x="54" y="51"/>
                  <a:pt x="54" y="51"/>
                  <a:pt x="54" y="51"/>
                </a:cubicBezTo>
                <a:cubicBezTo>
                  <a:pt x="60" y="51"/>
                  <a:pt x="60" y="51"/>
                  <a:pt x="60" y="51"/>
                </a:cubicBezTo>
                <a:cubicBezTo>
                  <a:pt x="60" y="66"/>
                  <a:pt x="60" y="66"/>
                  <a:pt x="60" y="66"/>
                </a:cubicBezTo>
                <a:cubicBezTo>
                  <a:pt x="60" y="68"/>
                  <a:pt x="61" y="69"/>
                  <a:pt x="63" y="69"/>
                </a:cubicBezTo>
                <a:cubicBezTo>
                  <a:pt x="65" y="69"/>
                  <a:pt x="66" y="68"/>
                  <a:pt x="66" y="66"/>
                </a:cubicBezTo>
                <a:cubicBezTo>
                  <a:pt x="66" y="59"/>
                  <a:pt x="66" y="59"/>
                  <a:pt x="66" y="59"/>
                </a:cubicBezTo>
                <a:cubicBezTo>
                  <a:pt x="66" y="57"/>
                  <a:pt x="65" y="55"/>
                  <a:pt x="64" y="53"/>
                </a:cubicBezTo>
                <a:cubicBezTo>
                  <a:pt x="63" y="52"/>
                  <a:pt x="59" y="49"/>
                  <a:pt x="54" y="43"/>
                </a:cubicBezTo>
                <a:cubicBezTo>
                  <a:pt x="54" y="33"/>
                  <a:pt x="54" y="33"/>
                  <a:pt x="54" y="33"/>
                </a:cubicBezTo>
                <a:cubicBezTo>
                  <a:pt x="54" y="26"/>
                  <a:pt x="54" y="26"/>
                  <a:pt x="54" y="26"/>
                </a:cubicBezTo>
                <a:cubicBezTo>
                  <a:pt x="54" y="12"/>
                  <a:pt x="54" y="12"/>
                  <a:pt x="54" y="12"/>
                </a:cubicBezTo>
                <a:cubicBezTo>
                  <a:pt x="55" y="12"/>
                  <a:pt x="56" y="11"/>
                  <a:pt x="57" y="11"/>
                </a:cubicBezTo>
                <a:cubicBezTo>
                  <a:pt x="57" y="7"/>
                  <a:pt x="57" y="7"/>
                  <a:pt x="57" y="7"/>
                </a:cubicBezTo>
                <a:cubicBezTo>
                  <a:pt x="70" y="7"/>
                  <a:pt x="70" y="7"/>
                  <a:pt x="70" y="7"/>
                </a:cubicBezTo>
                <a:cubicBezTo>
                  <a:pt x="70" y="11"/>
                  <a:pt x="70" y="11"/>
                  <a:pt x="70" y="11"/>
                </a:cubicBezTo>
                <a:cubicBezTo>
                  <a:pt x="76" y="13"/>
                  <a:pt x="79" y="16"/>
                  <a:pt x="79" y="22"/>
                </a:cubicBezTo>
                <a:cubicBezTo>
                  <a:pt x="79" y="34"/>
                  <a:pt x="79" y="34"/>
                  <a:pt x="79" y="34"/>
                </a:cubicBezTo>
                <a:cubicBezTo>
                  <a:pt x="66" y="34"/>
                  <a:pt x="66" y="34"/>
                  <a:pt x="66" y="34"/>
                </a:cubicBezTo>
                <a:cubicBezTo>
                  <a:pt x="66" y="22"/>
                  <a:pt x="66" y="22"/>
                  <a:pt x="66" y="22"/>
                </a:cubicBezTo>
                <a:cubicBezTo>
                  <a:pt x="66" y="20"/>
                  <a:pt x="65" y="20"/>
                  <a:pt x="63" y="20"/>
                </a:cubicBezTo>
                <a:cubicBezTo>
                  <a:pt x="62" y="20"/>
                  <a:pt x="61" y="21"/>
                  <a:pt x="61" y="23"/>
                </a:cubicBezTo>
                <a:cubicBezTo>
                  <a:pt x="61" y="28"/>
                  <a:pt x="61" y="28"/>
                  <a:pt x="61" y="28"/>
                </a:cubicBezTo>
                <a:cubicBezTo>
                  <a:pt x="61" y="30"/>
                  <a:pt x="63" y="33"/>
                  <a:pt x="66" y="37"/>
                </a:cubicBezTo>
                <a:cubicBezTo>
                  <a:pt x="73" y="43"/>
                  <a:pt x="77" y="47"/>
                  <a:pt x="78" y="50"/>
                </a:cubicBezTo>
                <a:cubicBezTo>
                  <a:pt x="80" y="52"/>
                  <a:pt x="80" y="54"/>
                  <a:pt x="80" y="57"/>
                </a:cubicBezTo>
                <a:cubicBezTo>
                  <a:pt x="80" y="65"/>
                  <a:pt x="80" y="65"/>
                  <a:pt x="80" y="65"/>
                </a:cubicBezTo>
                <a:cubicBezTo>
                  <a:pt x="80" y="72"/>
                  <a:pt x="77" y="77"/>
                  <a:pt x="70" y="78"/>
                </a:cubicBezTo>
                <a:close/>
                <a:moveTo>
                  <a:pt x="45" y="0"/>
                </a:moveTo>
                <a:cubicBezTo>
                  <a:pt x="46" y="0"/>
                  <a:pt x="47" y="0"/>
                  <a:pt x="48" y="0"/>
                </a:cubicBezTo>
                <a:cubicBezTo>
                  <a:pt x="48" y="11"/>
                  <a:pt x="48" y="11"/>
                  <a:pt x="48" y="11"/>
                </a:cubicBezTo>
                <a:cubicBezTo>
                  <a:pt x="48" y="26"/>
                  <a:pt x="48" y="26"/>
                  <a:pt x="48" y="26"/>
                </a:cubicBezTo>
                <a:cubicBezTo>
                  <a:pt x="48" y="33"/>
                  <a:pt x="48" y="33"/>
                  <a:pt x="48" y="33"/>
                </a:cubicBezTo>
                <a:cubicBezTo>
                  <a:pt x="48" y="56"/>
                  <a:pt x="48" y="56"/>
                  <a:pt x="48" y="56"/>
                </a:cubicBezTo>
                <a:cubicBezTo>
                  <a:pt x="48" y="63"/>
                  <a:pt x="48" y="63"/>
                  <a:pt x="48" y="63"/>
                </a:cubicBezTo>
                <a:cubicBezTo>
                  <a:pt x="48" y="78"/>
                  <a:pt x="48" y="78"/>
                  <a:pt x="48" y="78"/>
                </a:cubicBezTo>
                <a:cubicBezTo>
                  <a:pt x="48" y="89"/>
                  <a:pt x="48" y="89"/>
                  <a:pt x="48" y="89"/>
                </a:cubicBezTo>
                <a:cubicBezTo>
                  <a:pt x="47" y="89"/>
                  <a:pt x="46" y="89"/>
                  <a:pt x="45" y="89"/>
                </a:cubicBezTo>
                <a:cubicBezTo>
                  <a:pt x="33" y="89"/>
                  <a:pt x="22" y="84"/>
                  <a:pt x="13" y="76"/>
                </a:cubicBezTo>
                <a:cubicBezTo>
                  <a:pt x="5" y="68"/>
                  <a:pt x="0" y="57"/>
                  <a:pt x="0" y="45"/>
                </a:cubicBezTo>
                <a:cubicBezTo>
                  <a:pt x="0" y="32"/>
                  <a:pt x="5" y="21"/>
                  <a:pt x="13" y="13"/>
                </a:cubicBezTo>
                <a:cubicBezTo>
                  <a:pt x="22" y="5"/>
                  <a:pt x="33" y="0"/>
                  <a:pt x="45" y="0"/>
                </a:cubicBezTo>
                <a:close/>
                <a:moveTo>
                  <a:pt x="38" y="63"/>
                </a:moveTo>
                <a:cubicBezTo>
                  <a:pt x="35" y="62"/>
                  <a:pt x="32" y="62"/>
                  <a:pt x="29" y="61"/>
                </a:cubicBezTo>
                <a:cubicBezTo>
                  <a:pt x="31" y="65"/>
                  <a:pt x="32" y="68"/>
                  <a:pt x="34" y="70"/>
                </a:cubicBezTo>
                <a:cubicBezTo>
                  <a:pt x="35" y="72"/>
                  <a:pt x="37" y="74"/>
                  <a:pt x="38" y="75"/>
                </a:cubicBezTo>
                <a:cubicBezTo>
                  <a:pt x="38" y="63"/>
                  <a:pt x="38" y="63"/>
                  <a:pt x="38" y="63"/>
                </a:cubicBezTo>
                <a:close/>
                <a:moveTo>
                  <a:pt x="21" y="59"/>
                </a:moveTo>
                <a:cubicBezTo>
                  <a:pt x="21" y="59"/>
                  <a:pt x="21" y="59"/>
                  <a:pt x="21" y="59"/>
                </a:cubicBezTo>
                <a:cubicBezTo>
                  <a:pt x="18" y="57"/>
                  <a:pt x="15" y="56"/>
                  <a:pt x="13" y="54"/>
                </a:cubicBezTo>
                <a:cubicBezTo>
                  <a:pt x="14" y="60"/>
                  <a:pt x="17" y="65"/>
                  <a:pt x="21" y="69"/>
                </a:cubicBezTo>
                <a:cubicBezTo>
                  <a:pt x="23" y="70"/>
                  <a:pt x="25" y="72"/>
                  <a:pt x="27" y="74"/>
                </a:cubicBezTo>
                <a:cubicBezTo>
                  <a:pt x="25" y="69"/>
                  <a:pt x="23" y="64"/>
                  <a:pt x="21" y="59"/>
                </a:cubicBezTo>
                <a:close/>
                <a:moveTo>
                  <a:pt x="13" y="35"/>
                </a:moveTo>
                <a:cubicBezTo>
                  <a:pt x="15" y="34"/>
                  <a:pt x="18" y="32"/>
                  <a:pt x="21" y="31"/>
                </a:cubicBezTo>
                <a:cubicBezTo>
                  <a:pt x="21" y="31"/>
                  <a:pt x="21" y="31"/>
                  <a:pt x="21" y="31"/>
                </a:cubicBezTo>
                <a:cubicBezTo>
                  <a:pt x="23" y="25"/>
                  <a:pt x="25" y="20"/>
                  <a:pt x="27" y="16"/>
                </a:cubicBezTo>
                <a:cubicBezTo>
                  <a:pt x="25" y="17"/>
                  <a:pt x="23" y="19"/>
                  <a:pt x="21" y="21"/>
                </a:cubicBezTo>
                <a:cubicBezTo>
                  <a:pt x="17" y="25"/>
                  <a:pt x="14" y="30"/>
                  <a:pt x="13" y="35"/>
                </a:cubicBezTo>
                <a:close/>
                <a:moveTo>
                  <a:pt x="29" y="28"/>
                </a:moveTo>
                <a:cubicBezTo>
                  <a:pt x="32" y="28"/>
                  <a:pt x="35" y="27"/>
                  <a:pt x="38" y="27"/>
                </a:cubicBezTo>
                <a:cubicBezTo>
                  <a:pt x="38" y="14"/>
                  <a:pt x="38" y="14"/>
                  <a:pt x="38" y="14"/>
                </a:cubicBezTo>
                <a:cubicBezTo>
                  <a:pt x="37" y="15"/>
                  <a:pt x="35" y="17"/>
                  <a:pt x="34" y="19"/>
                </a:cubicBezTo>
                <a:cubicBezTo>
                  <a:pt x="32" y="22"/>
                  <a:pt x="31" y="25"/>
                  <a:pt x="29" y="28"/>
                </a:cubicBezTo>
                <a:close/>
                <a:moveTo>
                  <a:pt x="38" y="34"/>
                </a:moveTo>
                <a:cubicBezTo>
                  <a:pt x="34" y="34"/>
                  <a:pt x="31" y="35"/>
                  <a:pt x="27" y="36"/>
                </a:cubicBezTo>
                <a:cubicBezTo>
                  <a:pt x="27" y="39"/>
                  <a:pt x="27" y="42"/>
                  <a:pt x="27" y="45"/>
                </a:cubicBezTo>
                <a:cubicBezTo>
                  <a:pt x="27" y="48"/>
                  <a:pt x="27" y="51"/>
                  <a:pt x="27" y="53"/>
                </a:cubicBezTo>
                <a:cubicBezTo>
                  <a:pt x="31" y="54"/>
                  <a:pt x="34" y="55"/>
                  <a:pt x="38" y="56"/>
                </a:cubicBezTo>
                <a:cubicBezTo>
                  <a:pt x="38" y="34"/>
                  <a:pt x="38" y="34"/>
                  <a:pt x="38" y="34"/>
                </a:cubicBezTo>
                <a:close/>
                <a:moveTo>
                  <a:pt x="20" y="39"/>
                </a:moveTo>
                <a:cubicBezTo>
                  <a:pt x="16" y="41"/>
                  <a:pt x="14" y="43"/>
                  <a:pt x="14" y="45"/>
                </a:cubicBezTo>
                <a:cubicBezTo>
                  <a:pt x="14" y="47"/>
                  <a:pt x="16" y="49"/>
                  <a:pt x="20" y="50"/>
                </a:cubicBezTo>
                <a:cubicBezTo>
                  <a:pt x="20" y="49"/>
                  <a:pt x="20" y="47"/>
                  <a:pt x="20" y="45"/>
                </a:cubicBezTo>
                <a:cubicBezTo>
                  <a:pt x="20" y="43"/>
                  <a:pt x="20" y="41"/>
                  <a:pt x="20" y="39"/>
                </a:cubicBezTo>
                <a:close/>
              </a:path>
            </a:pathLst>
          </a:custGeom>
          <a:solidFill>
            <a:sysClr val="window" lastClr="FFFFFF"/>
          </a:solidFill>
          <a:ln>
            <a:noFill/>
          </a:ln>
        </p:spPr>
        <p:txBody>
          <a:bodyPr vert="horz" wrap="square" lIns="121917" tIns="60959" rIns="121917" bIns="60959" numCol="1" anchor="t" anchorCtr="0" compatLnSpc="1">
            <a:prstTxWarp prst="textNoShape">
              <a:avLst/>
            </a:prstTxWarp>
          </a:bodyPr>
          <a:lstStyle/>
          <a:p>
            <a:pPr defTabSz="1219140">
              <a:defRPr/>
            </a:pPr>
            <a:endParaRPr lang="zh-CN" altLang="en-US" sz="3200" kern="0">
              <a:solidFill>
                <a:sysClr val="windowText" lastClr="000000"/>
              </a:solidFill>
            </a:endParaRPr>
          </a:p>
        </p:txBody>
      </p:sp>
      <p:sp>
        <p:nvSpPr>
          <p:cNvPr id="12" name="文本框 11"/>
          <p:cNvSpPr txBox="1"/>
          <p:nvPr/>
        </p:nvSpPr>
        <p:spPr>
          <a:xfrm>
            <a:off x="5168806" y="5050882"/>
            <a:ext cx="1890896" cy="779570"/>
          </a:xfrm>
          <a:prstGeom prst="rect">
            <a:avLst/>
          </a:prstGeom>
          <a:noFill/>
        </p:spPr>
        <p:txBody>
          <a:bodyPr wrap="none" lIns="121917" tIns="60959" rIns="121917" bIns="60959" rtlCol="0">
            <a:spAutoFit/>
          </a:bodyPr>
          <a:lstStyle/>
          <a:p>
            <a:pPr algn="ctr" defTabSz="1219140">
              <a:defRPr/>
            </a:pPr>
            <a:r>
              <a:rPr lang="zh-TW" altLang="en-US" sz="2133" b="1" kern="0" dirty="0" smtClean="0">
                <a:solidFill>
                  <a:sysClr val="window" lastClr="FFFFFF"/>
                </a:solidFill>
              </a:rPr>
              <a:t>清領時代文物</a:t>
            </a:r>
            <a:r>
              <a:rPr lang="en-US" altLang="zh-TW" sz="2133" b="1" kern="0" dirty="0" smtClean="0">
                <a:solidFill>
                  <a:sysClr val="window" lastClr="FFFFFF"/>
                </a:solidFill>
              </a:rPr>
              <a:t/>
            </a:r>
            <a:br>
              <a:rPr lang="en-US" altLang="zh-TW" sz="2133" b="1" kern="0" dirty="0" smtClean="0">
                <a:solidFill>
                  <a:sysClr val="window" lastClr="FFFFFF"/>
                </a:solidFill>
              </a:rPr>
            </a:br>
            <a:r>
              <a:rPr lang="zh-TW" altLang="en-US" sz="2133" b="1" kern="0" dirty="0" smtClean="0">
                <a:solidFill>
                  <a:sysClr val="window" lastClr="FFFFFF"/>
                </a:solidFill>
              </a:rPr>
              <a:t>與</a:t>
            </a:r>
            <a:r>
              <a:rPr lang="zh-TW" altLang="en-US" sz="2133" b="1" kern="0" dirty="0">
                <a:solidFill>
                  <a:sysClr val="window" lastClr="FFFFFF"/>
                </a:solidFill>
              </a:rPr>
              <a:t>建築</a:t>
            </a:r>
            <a:endParaRPr lang="zh-CN" altLang="en-US" sz="2133" b="1" kern="0" dirty="0">
              <a:solidFill>
                <a:sysClr val="window" lastClr="FFFFFF"/>
              </a:solidFill>
            </a:endParaRPr>
          </a:p>
        </p:txBody>
      </p:sp>
      <p:sp>
        <p:nvSpPr>
          <p:cNvPr id="14" name="矩形 13"/>
          <p:cNvSpPr/>
          <p:nvPr/>
        </p:nvSpPr>
        <p:spPr>
          <a:xfrm>
            <a:off x="7209770" y="4478229"/>
            <a:ext cx="1849649" cy="363303"/>
          </a:xfrm>
          <a:prstGeom prst="rect">
            <a:avLst/>
          </a:prstGeom>
        </p:spPr>
        <p:txBody>
          <a:bodyPr wrap="square" lIns="121917" tIns="60959" rIns="121917" bIns="60959">
            <a:spAutoFit/>
          </a:bodyPr>
          <a:lstStyle/>
          <a:p>
            <a:pPr lvl="0">
              <a:lnSpc>
                <a:spcPct val="130000"/>
              </a:lnSpc>
            </a:pPr>
            <a:r>
              <a:rPr lang="zh-CN" altLang="zh-CN" sz="1333" dirty="0" smtClean="0">
                <a:solidFill>
                  <a:schemeClr val="bg1"/>
                </a:solidFill>
                <a:latin typeface="微软雅黑"/>
              </a:rPr>
              <a:t>。</a:t>
            </a:r>
            <a:endParaRPr lang="en-US" altLang="zh-CN" sz="1600" kern="0" dirty="0">
              <a:solidFill>
                <a:schemeClr val="bg1"/>
              </a:solidFill>
            </a:endParaRPr>
          </a:p>
        </p:txBody>
      </p:sp>
      <p:sp>
        <p:nvSpPr>
          <p:cNvPr id="15" name="文本框 14"/>
          <p:cNvSpPr txBox="1"/>
          <p:nvPr/>
        </p:nvSpPr>
        <p:spPr>
          <a:xfrm>
            <a:off x="7227021" y="5052822"/>
            <a:ext cx="1890897" cy="779570"/>
          </a:xfrm>
          <a:prstGeom prst="rect">
            <a:avLst/>
          </a:prstGeom>
          <a:noFill/>
        </p:spPr>
        <p:txBody>
          <a:bodyPr wrap="none" lIns="121917" tIns="60959" rIns="121917" bIns="60959" rtlCol="0">
            <a:spAutoFit/>
          </a:bodyPr>
          <a:lstStyle/>
          <a:p>
            <a:pPr algn="ctr" defTabSz="1219140">
              <a:defRPr/>
            </a:pPr>
            <a:r>
              <a:rPr lang="zh-TW" altLang="en-US" sz="2133" b="1" kern="0" dirty="0" smtClean="0">
                <a:solidFill>
                  <a:sysClr val="window" lastClr="FFFFFF"/>
                </a:solidFill>
              </a:rPr>
              <a:t>日治時代</a:t>
            </a:r>
            <a:r>
              <a:rPr lang="zh-TW" altLang="en-US" sz="2133" b="1" kern="0" dirty="0">
                <a:solidFill>
                  <a:sysClr val="window" lastClr="FFFFFF"/>
                </a:solidFill>
              </a:rPr>
              <a:t>文物</a:t>
            </a:r>
            <a:br>
              <a:rPr lang="zh-TW" altLang="en-US" sz="2133" b="1" kern="0" dirty="0">
                <a:solidFill>
                  <a:sysClr val="window" lastClr="FFFFFF"/>
                </a:solidFill>
              </a:rPr>
            </a:br>
            <a:r>
              <a:rPr lang="zh-TW" altLang="en-US" sz="2133" b="1" kern="0" dirty="0">
                <a:solidFill>
                  <a:sysClr val="window" lastClr="FFFFFF"/>
                </a:solidFill>
              </a:rPr>
              <a:t>與建築</a:t>
            </a:r>
          </a:p>
        </p:txBody>
      </p:sp>
      <p:sp>
        <p:nvSpPr>
          <p:cNvPr id="17" name="矩形 16"/>
          <p:cNvSpPr/>
          <p:nvPr/>
        </p:nvSpPr>
        <p:spPr>
          <a:xfrm>
            <a:off x="9310574" y="4937383"/>
            <a:ext cx="1849649" cy="363303"/>
          </a:xfrm>
          <a:prstGeom prst="rect">
            <a:avLst/>
          </a:prstGeom>
        </p:spPr>
        <p:txBody>
          <a:bodyPr wrap="square" lIns="121917" tIns="60959" rIns="121917" bIns="60959">
            <a:spAutoFit/>
          </a:bodyPr>
          <a:lstStyle/>
          <a:p>
            <a:pPr lvl="0">
              <a:lnSpc>
                <a:spcPct val="130000"/>
              </a:lnSpc>
            </a:pPr>
            <a:r>
              <a:rPr lang="zh-CN" altLang="en-US" sz="1333" dirty="0" smtClean="0">
                <a:solidFill>
                  <a:schemeClr val="bg1"/>
                </a:solidFill>
                <a:latin typeface="微软雅黑"/>
              </a:rPr>
              <a:t>。</a:t>
            </a:r>
            <a:endParaRPr lang="en-US" altLang="zh-CN" sz="1600" kern="0" dirty="0">
              <a:solidFill>
                <a:schemeClr val="bg1"/>
              </a:solidFill>
            </a:endParaRPr>
          </a:p>
        </p:txBody>
      </p:sp>
      <p:sp>
        <p:nvSpPr>
          <p:cNvPr id="18" name="文本框 17"/>
          <p:cNvSpPr txBox="1"/>
          <p:nvPr/>
        </p:nvSpPr>
        <p:spPr>
          <a:xfrm>
            <a:off x="9269327" y="5050882"/>
            <a:ext cx="1890896" cy="779570"/>
          </a:xfrm>
          <a:prstGeom prst="rect">
            <a:avLst/>
          </a:prstGeom>
          <a:noFill/>
        </p:spPr>
        <p:txBody>
          <a:bodyPr wrap="none" lIns="121917" tIns="60959" rIns="121917" bIns="60959" rtlCol="0">
            <a:spAutoFit/>
          </a:bodyPr>
          <a:lstStyle/>
          <a:p>
            <a:pPr algn="ctr" defTabSz="1219140">
              <a:defRPr/>
            </a:pPr>
            <a:r>
              <a:rPr lang="zh-TW" altLang="en-US" sz="2133" b="1" kern="0" dirty="0" smtClean="0">
                <a:solidFill>
                  <a:sysClr val="window" lastClr="FFFFFF"/>
                </a:solidFill>
              </a:rPr>
              <a:t>國民政府時代</a:t>
            </a:r>
            <a:r>
              <a:rPr lang="en-US" altLang="zh-TW" sz="2133" b="1" kern="0" dirty="0" smtClean="0">
                <a:solidFill>
                  <a:sysClr val="window" lastClr="FFFFFF"/>
                </a:solidFill>
              </a:rPr>
              <a:t/>
            </a:r>
            <a:br>
              <a:rPr lang="en-US" altLang="zh-TW" sz="2133" b="1" kern="0" dirty="0" smtClean="0">
                <a:solidFill>
                  <a:sysClr val="window" lastClr="FFFFFF"/>
                </a:solidFill>
              </a:rPr>
            </a:br>
            <a:r>
              <a:rPr lang="zh-TW" altLang="en-US" sz="2133" b="1" kern="0" dirty="0" smtClean="0">
                <a:solidFill>
                  <a:sysClr val="window" lastClr="FFFFFF"/>
                </a:solidFill>
              </a:rPr>
              <a:t>文物與</a:t>
            </a:r>
            <a:r>
              <a:rPr lang="zh-TW" altLang="en-US" sz="2133" b="1" kern="0" dirty="0">
                <a:solidFill>
                  <a:sysClr val="window" lastClr="FFFFFF"/>
                </a:solidFill>
              </a:rPr>
              <a:t>建築</a:t>
            </a:r>
          </a:p>
        </p:txBody>
      </p:sp>
      <p:sp>
        <p:nvSpPr>
          <p:cNvPr id="20" name="矩形 19"/>
          <p:cNvSpPr/>
          <p:nvPr/>
        </p:nvSpPr>
        <p:spPr>
          <a:xfrm>
            <a:off x="779729" y="1261322"/>
            <a:ext cx="3654523" cy="1990030"/>
          </a:xfrm>
          <a:prstGeom prst="rect">
            <a:avLst/>
          </a:prstGeom>
        </p:spPr>
        <p:txBody>
          <a:bodyPr wrap="square" lIns="121917" tIns="60959" rIns="121917" bIns="60959">
            <a:spAutoFit/>
          </a:bodyPr>
          <a:lstStyle/>
          <a:p>
            <a:pPr lvl="0">
              <a:lnSpc>
                <a:spcPct val="130000"/>
              </a:lnSpc>
            </a:pPr>
            <a:r>
              <a:rPr lang="zh-TW" altLang="en-US" b="1" dirty="0">
                <a:solidFill>
                  <a:srgbClr val="1F1F1F"/>
                </a:solidFill>
                <a:latin typeface="微软雅黑"/>
              </a:rPr>
              <a:t>清領時代</a:t>
            </a:r>
            <a:r>
              <a:rPr lang="zh-TW" altLang="en-US" b="1" dirty="0" smtClean="0">
                <a:solidFill>
                  <a:srgbClr val="1F1F1F"/>
                </a:solidFill>
                <a:latin typeface="微软雅黑"/>
              </a:rPr>
              <a:t>文物與</a:t>
            </a:r>
            <a:r>
              <a:rPr lang="zh-TW" altLang="en-US" b="1" dirty="0">
                <a:solidFill>
                  <a:srgbClr val="1F1F1F"/>
                </a:solidFill>
                <a:latin typeface="微软雅黑"/>
              </a:rPr>
              <a:t>建築</a:t>
            </a:r>
          </a:p>
          <a:p>
            <a:pPr lvl="0">
              <a:lnSpc>
                <a:spcPct val="130000"/>
              </a:lnSpc>
            </a:pPr>
            <a:r>
              <a:rPr lang="zh-TW" altLang="en-US" sz="1333" dirty="0" smtClean="0">
                <a:solidFill>
                  <a:srgbClr val="1F1F1F"/>
                </a:solidFill>
                <a:latin typeface="微软雅黑"/>
              </a:rPr>
              <a:t>台北</a:t>
            </a:r>
            <a:r>
              <a:rPr lang="zh-TW" altLang="en-US" sz="1333" dirty="0">
                <a:solidFill>
                  <a:srgbClr val="1F1F1F"/>
                </a:solidFill>
                <a:latin typeface="微软雅黑"/>
              </a:rPr>
              <a:t>郵政博物館、承恩</a:t>
            </a:r>
            <a:r>
              <a:rPr lang="zh-TW" altLang="en-US" sz="1333" dirty="0" smtClean="0">
                <a:solidFill>
                  <a:srgbClr val="1F1F1F"/>
                </a:solidFill>
                <a:latin typeface="微软雅黑"/>
              </a:rPr>
              <a:t>門、</a:t>
            </a:r>
            <a:r>
              <a:rPr lang="zh-TW" altLang="en-US" sz="1333" dirty="0">
                <a:solidFill>
                  <a:srgbClr val="1F1F1F"/>
                </a:solidFill>
                <a:latin typeface="微软雅黑"/>
              </a:rPr>
              <a:t>剝皮寮、龍山寺、霞海城隍廟</a:t>
            </a:r>
            <a:r>
              <a:rPr lang="zh-TW" altLang="en-US" sz="1333" dirty="0" smtClean="0">
                <a:solidFill>
                  <a:srgbClr val="1F1F1F"/>
                </a:solidFill>
                <a:latin typeface="微软雅黑"/>
              </a:rPr>
              <a:t>、湧</a:t>
            </a:r>
            <a:r>
              <a:rPr lang="zh-TW" altLang="en-US" sz="1333" dirty="0">
                <a:solidFill>
                  <a:srgbClr val="1F1F1F"/>
                </a:solidFill>
                <a:latin typeface="微软雅黑"/>
              </a:rPr>
              <a:t>蓮寺、清臺灣布政使衙門舊址碑</a:t>
            </a:r>
          </a:p>
          <a:p>
            <a:pPr lvl="0">
              <a:lnSpc>
                <a:spcPct val="130000"/>
              </a:lnSpc>
            </a:pPr>
            <a:endParaRPr lang="zh-TW" altLang="en-US" sz="1333" dirty="0">
              <a:solidFill>
                <a:srgbClr val="1F1F1F"/>
              </a:solidFill>
              <a:latin typeface="微软雅黑"/>
            </a:endParaRPr>
          </a:p>
          <a:p>
            <a:pPr lvl="0">
              <a:lnSpc>
                <a:spcPct val="130000"/>
              </a:lnSpc>
            </a:pPr>
            <a:endParaRPr lang="en-US" altLang="zh-CN" sz="1600" kern="0" dirty="0">
              <a:solidFill>
                <a:srgbClr val="1F1F1F"/>
              </a:solidFill>
            </a:endParaRPr>
          </a:p>
        </p:txBody>
      </p:sp>
      <p:sp>
        <p:nvSpPr>
          <p:cNvPr id="21" name="矩形 20"/>
          <p:cNvSpPr/>
          <p:nvPr/>
        </p:nvSpPr>
        <p:spPr>
          <a:xfrm>
            <a:off x="779729" y="2663145"/>
            <a:ext cx="3650715" cy="1990030"/>
          </a:xfrm>
          <a:prstGeom prst="rect">
            <a:avLst/>
          </a:prstGeom>
        </p:spPr>
        <p:txBody>
          <a:bodyPr wrap="square" lIns="121917" tIns="60959" rIns="121917" bIns="60959">
            <a:spAutoFit/>
          </a:bodyPr>
          <a:lstStyle/>
          <a:p>
            <a:pPr lvl="0">
              <a:lnSpc>
                <a:spcPct val="130000"/>
              </a:lnSpc>
            </a:pPr>
            <a:r>
              <a:rPr lang="zh-TW" altLang="en-US" b="1" dirty="0">
                <a:solidFill>
                  <a:srgbClr val="1F1F1F"/>
                </a:solidFill>
                <a:latin typeface="微软雅黑"/>
              </a:rPr>
              <a:t>日治時代</a:t>
            </a:r>
            <a:r>
              <a:rPr lang="zh-TW" altLang="en-US" b="1" dirty="0" smtClean="0">
                <a:solidFill>
                  <a:srgbClr val="1F1F1F"/>
                </a:solidFill>
                <a:latin typeface="微软雅黑"/>
              </a:rPr>
              <a:t>文物與</a:t>
            </a:r>
            <a:r>
              <a:rPr lang="zh-TW" altLang="en-US" b="1" dirty="0">
                <a:solidFill>
                  <a:srgbClr val="1F1F1F"/>
                </a:solidFill>
                <a:latin typeface="微软雅黑"/>
              </a:rPr>
              <a:t>建築</a:t>
            </a:r>
          </a:p>
          <a:p>
            <a:pPr lvl="0">
              <a:lnSpc>
                <a:spcPct val="130000"/>
              </a:lnSpc>
            </a:pPr>
            <a:r>
              <a:rPr lang="zh-TW" altLang="en-US" sz="1333" dirty="0">
                <a:solidFill>
                  <a:srgbClr val="1F1F1F"/>
                </a:solidFill>
                <a:latin typeface="微软雅黑"/>
              </a:rPr>
              <a:t>撫臺街</a:t>
            </a:r>
            <a:r>
              <a:rPr lang="zh-TW" altLang="en-US" sz="1333" dirty="0" smtClean="0">
                <a:solidFill>
                  <a:srgbClr val="1F1F1F"/>
                </a:solidFill>
                <a:latin typeface="微软雅黑"/>
              </a:rPr>
              <a:t>洋樓、</a:t>
            </a:r>
            <a:r>
              <a:rPr lang="zh-TW" altLang="en-US" sz="1333" dirty="0">
                <a:solidFill>
                  <a:srgbClr val="1F1F1F"/>
                </a:solidFill>
                <a:latin typeface="微软雅黑"/>
              </a:rPr>
              <a:t>西門紅樓、西本願寺舊址</a:t>
            </a:r>
            <a:r>
              <a:rPr lang="zh-TW" altLang="en-US" sz="1333" dirty="0" smtClean="0">
                <a:solidFill>
                  <a:srgbClr val="1F1F1F"/>
                </a:solidFill>
                <a:latin typeface="微软雅黑"/>
              </a:rPr>
              <a:t>、</a:t>
            </a:r>
            <a:endParaRPr lang="en-US" altLang="zh-TW" sz="1333" dirty="0" smtClean="0">
              <a:solidFill>
                <a:srgbClr val="1F1F1F"/>
              </a:solidFill>
              <a:latin typeface="微软雅黑"/>
            </a:endParaRPr>
          </a:p>
          <a:p>
            <a:pPr lvl="0">
              <a:lnSpc>
                <a:spcPct val="130000"/>
              </a:lnSpc>
            </a:pPr>
            <a:r>
              <a:rPr lang="zh-TW" altLang="en-US" sz="1333" dirty="0" smtClean="0">
                <a:solidFill>
                  <a:srgbClr val="1F1F1F"/>
                </a:solidFill>
                <a:latin typeface="微软雅黑"/>
              </a:rPr>
              <a:t>老</a:t>
            </a:r>
            <a:r>
              <a:rPr lang="zh-TW" altLang="en-US" sz="1333" dirty="0">
                <a:solidFill>
                  <a:srgbClr val="1F1F1F"/>
                </a:solidFill>
                <a:latin typeface="微软雅黑"/>
              </a:rPr>
              <a:t>松</a:t>
            </a:r>
            <a:r>
              <a:rPr lang="zh-TW" altLang="en-US" sz="1333" dirty="0" smtClean="0">
                <a:solidFill>
                  <a:srgbClr val="1F1F1F"/>
                </a:solidFill>
                <a:latin typeface="微软雅黑"/>
              </a:rPr>
              <a:t>國小、仁</a:t>
            </a:r>
            <a:r>
              <a:rPr lang="zh-TW" altLang="en-US" sz="1333" dirty="0">
                <a:solidFill>
                  <a:srgbClr val="1F1F1F"/>
                </a:solidFill>
                <a:latin typeface="微软雅黑"/>
              </a:rPr>
              <a:t>安醫院、華山</a:t>
            </a:r>
            <a:r>
              <a:rPr lang="en-US" altLang="zh-TW" sz="1333" dirty="0">
                <a:solidFill>
                  <a:srgbClr val="1F1F1F"/>
                </a:solidFill>
                <a:latin typeface="微软雅黑"/>
              </a:rPr>
              <a:t>1914</a:t>
            </a:r>
            <a:r>
              <a:rPr lang="zh-TW" altLang="en-US" sz="1333" dirty="0">
                <a:solidFill>
                  <a:srgbClr val="1F1F1F"/>
                </a:solidFill>
                <a:latin typeface="微软雅黑"/>
              </a:rPr>
              <a:t>藝文特區、當代藝術館、建成國中</a:t>
            </a:r>
          </a:p>
          <a:p>
            <a:pPr lvl="0">
              <a:lnSpc>
                <a:spcPct val="130000"/>
              </a:lnSpc>
            </a:pPr>
            <a:endParaRPr lang="zh-TW" altLang="en-US" sz="1333" dirty="0">
              <a:solidFill>
                <a:srgbClr val="1F1F1F"/>
              </a:solidFill>
              <a:latin typeface="微软雅黑"/>
            </a:endParaRPr>
          </a:p>
          <a:p>
            <a:pPr lvl="0">
              <a:lnSpc>
                <a:spcPct val="130000"/>
              </a:lnSpc>
            </a:pPr>
            <a:endParaRPr lang="en-US" altLang="zh-CN" sz="1600" kern="0" dirty="0">
              <a:solidFill>
                <a:srgbClr val="1F1F1F"/>
              </a:solidFill>
            </a:endParaRPr>
          </a:p>
        </p:txBody>
      </p:sp>
      <p:sp>
        <p:nvSpPr>
          <p:cNvPr id="22" name="矩形 21"/>
          <p:cNvSpPr/>
          <p:nvPr/>
        </p:nvSpPr>
        <p:spPr>
          <a:xfrm>
            <a:off x="779729" y="4235749"/>
            <a:ext cx="3650715" cy="2150074"/>
          </a:xfrm>
          <a:prstGeom prst="rect">
            <a:avLst/>
          </a:prstGeom>
        </p:spPr>
        <p:txBody>
          <a:bodyPr wrap="square" lIns="121917" tIns="60959" rIns="121917" bIns="60959">
            <a:spAutoFit/>
          </a:bodyPr>
          <a:lstStyle/>
          <a:p>
            <a:pPr lvl="0">
              <a:lnSpc>
                <a:spcPct val="130000"/>
              </a:lnSpc>
            </a:pPr>
            <a:r>
              <a:rPr lang="zh-TW" altLang="en-US" b="1" kern="0" dirty="0">
                <a:solidFill>
                  <a:srgbClr val="1F1F1F"/>
                </a:solidFill>
              </a:rPr>
              <a:t>國民政府</a:t>
            </a:r>
            <a:r>
              <a:rPr lang="zh-TW" altLang="en-US" b="1" kern="0" dirty="0" smtClean="0">
                <a:solidFill>
                  <a:srgbClr val="1F1F1F"/>
                </a:solidFill>
              </a:rPr>
              <a:t>時代文物</a:t>
            </a:r>
            <a:r>
              <a:rPr lang="zh-TW" altLang="en-US" b="1" kern="0" dirty="0">
                <a:solidFill>
                  <a:srgbClr val="1F1F1F"/>
                </a:solidFill>
              </a:rPr>
              <a:t>與</a:t>
            </a:r>
            <a:r>
              <a:rPr lang="zh-TW" altLang="en-US" b="1" kern="0" dirty="0" smtClean="0">
                <a:solidFill>
                  <a:srgbClr val="1F1F1F"/>
                </a:solidFill>
              </a:rPr>
              <a:t>建築</a:t>
            </a:r>
            <a:r>
              <a:rPr lang="en-US" altLang="zh-TW" b="1" kern="0" dirty="0" smtClean="0">
                <a:solidFill>
                  <a:srgbClr val="1F1F1F"/>
                </a:solidFill>
              </a:rPr>
              <a:t/>
            </a:r>
            <a:br>
              <a:rPr lang="en-US" altLang="zh-TW" b="1" kern="0" dirty="0" smtClean="0">
                <a:solidFill>
                  <a:srgbClr val="1F1F1F"/>
                </a:solidFill>
              </a:rPr>
            </a:br>
            <a:r>
              <a:rPr lang="en-US" altLang="zh-TW" b="1" kern="0" dirty="0" smtClean="0">
                <a:solidFill>
                  <a:srgbClr val="1F1F1F"/>
                </a:solidFill>
              </a:rPr>
              <a:t>(</a:t>
            </a:r>
            <a:r>
              <a:rPr lang="zh-TW" altLang="en-US" b="1" kern="0" dirty="0" smtClean="0">
                <a:solidFill>
                  <a:srgbClr val="1F1F1F"/>
                </a:solidFill>
              </a:rPr>
              <a:t>復建與修葺</a:t>
            </a:r>
            <a:r>
              <a:rPr lang="en-US" altLang="zh-TW" b="1" kern="0" dirty="0" smtClean="0">
                <a:solidFill>
                  <a:srgbClr val="1F1F1F"/>
                </a:solidFill>
              </a:rPr>
              <a:t>)</a:t>
            </a:r>
            <a:endParaRPr lang="zh-TW" altLang="en-US" b="1" kern="0" dirty="0">
              <a:solidFill>
                <a:srgbClr val="1F1F1F"/>
              </a:solidFill>
            </a:endParaRPr>
          </a:p>
          <a:p>
            <a:pPr lvl="0">
              <a:lnSpc>
                <a:spcPct val="130000"/>
              </a:lnSpc>
            </a:pPr>
            <a:r>
              <a:rPr lang="zh-TW" altLang="en-US" sz="1333" dirty="0">
                <a:solidFill>
                  <a:srgbClr val="1F1F1F"/>
                </a:solidFill>
                <a:latin typeface="微软雅黑"/>
              </a:rPr>
              <a:t>台灣歷史博物館</a:t>
            </a:r>
            <a:r>
              <a:rPr lang="zh-TW" altLang="en-US" sz="1333" dirty="0" smtClean="0">
                <a:solidFill>
                  <a:srgbClr val="1F1F1F"/>
                </a:solidFill>
                <a:latin typeface="微软雅黑"/>
              </a:rPr>
              <a:t>、</a:t>
            </a:r>
            <a:r>
              <a:rPr lang="zh-TW" altLang="en-US" sz="1333" dirty="0">
                <a:solidFill>
                  <a:srgbClr val="1F1F1F"/>
                </a:solidFill>
                <a:latin typeface="微软雅黑"/>
              </a:rPr>
              <a:t>土地銀行博物館、中山堂、迪化</a:t>
            </a:r>
            <a:r>
              <a:rPr lang="en-US" altLang="zh-TW" sz="1333" dirty="0">
                <a:solidFill>
                  <a:srgbClr val="1F1F1F"/>
                </a:solidFill>
                <a:latin typeface="微软雅黑"/>
              </a:rPr>
              <a:t>207</a:t>
            </a:r>
            <a:r>
              <a:rPr lang="zh-TW" altLang="en-US" sz="1333" dirty="0">
                <a:solidFill>
                  <a:srgbClr val="1F1F1F"/>
                </a:solidFill>
                <a:latin typeface="微软雅黑"/>
              </a:rPr>
              <a:t>博物館、大稻埕戲</a:t>
            </a:r>
            <a:r>
              <a:rPr lang="zh-TW" altLang="en-US" sz="1333" dirty="0" smtClean="0">
                <a:solidFill>
                  <a:srgbClr val="1F1F1F"/>
                </a:solidFill>
                <a:latin typeface="微软雅黑"/>
              </a:rPr>
              <a:t>苑、</a:t>
            </a:r>
            <a:endParaRPr lang="en-US" altLang="zh-TW" sz="1333" dirty="0" smtClean="0">
              <a:solidFill>
                <a:srgbClr val="1F1F1F"/>
              </a:solidFill>
              <a:latin typeface="微软雅黑"/>
            </a:endParaRPr>
          </a:p>
          <a:p>
            <a:pPr lvl="0">
              <a:lnSpc>
                <a:spcPct val="130000"/>
              </a:lnSpc>
            </a:pPr>
            <a:r>
              <a:rPr lang="zh-TW" altLang="en-US" sz="1333" dirty="0" smtClean="0">
                <a:solidFill>
                  <a:srgbClr val="1F1F1F"/>
                </a:solidFill>
                <a:latin typeface="微软雅黑"/>
              </a:rPr>
              <a:t>北門</a:t>
            </a:r>
            <a:r>
              <a:rPr lang="zh-TW" altLang="en-US" sz="1333" dirty="0">
                <a:solidFill>
                  <a:srgbClr val="1F1F1F"/>
                </a:solidFill>
                <a:latin typeface="微软雅黑"/>
              </a:rPr>
              <a:t>鐵路博物館</a:t>
            </a:r>
          </a:p>
          <a:p>
            <a:pPr lvl="0">
              <a:lnSpc>
                <a:spcPct val="130000"/>
              </a:lnSpc>
            </a:pPr>
            <a:endParaRPr lang="en-US" altLang="zh-TW" sz="1333" dirty="0">
              <a:solidFill>
                <a:srgbClr val="1F1F1F"/>
              </a:solidFill>
              <a:latin typeface="微软雅黑"/>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4132" y="1421435"/>
            <a:ext cx="2387015" cy="2080486"/>
          </a:xfrm>
          <a:prstGeom prst="rect">
            <a:avLst/>
          </a:prstGeom>
        </p:spPr>
      </p:pic>
      <p:pic>
        <p:nvPicPr>
          <p:cNvPr id="23" name="圖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4399" y="3688091"/>
            <a:ext cx="2065664" cy="1377109"/>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7021" y="2897954"/>
            <a:ext cx="2173881" cy="158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8915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477677" y="2365311"/>
            <a:ext cx="1399592" cy="1399592"/>
          </a:xfrm>
          <a:prstGeom prst="rect">
            <a:avLst/>
          </a:prstGeom>
          <a:no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kumimoji="1" lang="en-US" altLang="zh-CN" sz="6933" b="1" dirty="0">
                <a:solidFill>
                  <a:schemeClr val="bg1">
                    <a:lumMod val="95000"/>
                  </a:schemeClr>
                </a:solidFill>
              </a:rPr>
              <a:t>03</a:t>
            </a:r>
            <a:endParaRPr kumimoji="1" lang="zh-CN" altLang="en-US" sz="6933" b="1" dirty="0">
              <a:solidFill>
                <a:schemeClr val="bg1">
                  <a:lumMod val="95000"/>
                </a:schemeClr>
              </a:solidFill>
            </a:endParaRPr>
          </a:p>
        </p:txBody>
      </p:sp>
      <p:sp>
        <p:nvSpPr>
          <p:cNvPr id="4" name="矩形 3"/>
          <p:cNvSpPr/>
          <p:nvPr/>
        </p:nvSpPr>
        <p:spPr>
          <a:xfrm>
            <a:off x="4056180" y="2365311"/>
            <a:ext cx="3005951" cy="769441"/>
          </a:xfrm>
          <a:prstGeom prst="rect">
            <a:avLst/>
          </a:prstGeom>
        </p:spPr>
        <p:txBody>
          <a:bodyPr wrap="none">
            <a:spAutoFit/>
          </a:bodyPr>
          <a:lstStyle/>
          <a:p>
            <a:r>
              <a:rPr kumimoji="1" lang="zh-TW" altLang="en-US" sz="4400" b="1" dirty="0">
                <a:solidFill>
                  <a:schemeClr val="bg1"/>
                </a:solidFill>
              </a:rPr>
              <a:t>實作與應用</a:t>
            </a:r>
          </a:p>
        </p:txBody>
      </p:sp>
      <p:sp>
        <p:nvSpPr>
          <p:cNvPr id="5" name="矩形 4"/>
          <p:cNvSpPr/>
          <p:nvPr/>
        </p:nvSpPr>
        <p:spPr>
          <a:xfrm>
            <a:off x="4056179" y="3118572"/>
            <a:ext cx="6375580" cy="1052596"/>
          </a:xfrm>
          <a:prstGeom prst="rect">
            <a:avLst/>
          </a:prstGeom>
        </p:spPr>
        <p:txBody>
          <a:bodyPr wrap="square">
            <a:spAutoFit/>
          </a:bodyPr>
          <a:lstStyle/>
          <a:p>
            <a:pPr>
              <a:lnSpc>
                <a:spcPct val="130000"/>
              </a:lnSpc>
            </a:pPr>
            <a:r>
              <a:rPr lang="zh-TW" altLang="en-US" dirty="0">
                <a:solidFill>
                  <a:schemeClr val="bg1">
                    <a:lumMod val="95000"/>
                  </a:schemeClr>
                </a:solidFill>
              </a:rPr>
              <a:t>田野踏</a:t>
            </a:r>
            <a:r>
              <a:rPr lang="zh-TW" altLang="en-US" dirty="0" smtClean="0">
                <a:solidFill>
                  <a:schemeClr val="bg1">
                    <a:lumMod val="95000"/>
                  </a:schemeClr>
                </a:solidFill>
              </a:rPr>
              <a:t>查</a:t>
            </a:r>
            <a:r>
              <a:rPr lang="en-US" altLang="zh-TW" dirty="0" smtClean="0">
                <a:solidFill>
                  <a:schemeClr val="bg1">
                    <a:lumMod val="95000"/>
                  </a:schemeClr>
                </a:solidFill>
              </a:rPr>
              <a:t>(</a:t>
            </a:r>
            <a:r>
              <a:rPr lang="zh-TW" altLang="en-US" dirty="0" smtClean="0">
                <a:solidFill>
                  <a:schemeClr val="bg1">
                    <a:lumMod val="95000"/>
                  </a:schemeClr>
                </a:solidFill>
              </a:rPr>
              <a:t>視課程議定有無</a:t>
            </a:r>
            <a:r>
              <a:rPr lang="en-US" altLang="zh-TW" dirty="0" smtClean="0">
                <a:solidFill>
                  <a:schemeClr val="bg1">
                    <a:lumMod val="95000"/>
                  </a:schemeClr>
                </a:solidFill>
              </a:rPr>
              <a:t>)</a:t>
            </a:r>
            <a:endParaRPr lang="zh-TW" altLang="en-US" dirty="0">
              <a:solidFill>
                <a:schemeClr val="bg1">
                  <a:lumMod val="95000"/>
                </a:schemeClr>
              </a:solidFill>
            </a:endParaRPr>
          </a:p>
          <a:p>
            <a:pPr>
              <a:lnSpc>
                <a:spcPct val="130000"/>
              </a:lnSpc>
            </a:pPr>
            <a:r>
              <a:rPr lang="zh-TW" altLang="en-US" dirty="0" smtClean="0">
                <a:solidFill>
                  <a:schemeClr val="bg1">
                    <a:lumMod val="95000"/>
                  </a:schemeClr>
                </a:solidFill>
              </a:rPr>
              <a:t> 相關學術活動</a:t>
            </a:r>
            <a:r>
              <a:rPr lang="zh-TW" altLang="en-US" dirty="0">
                <a:solidFill>
                  <a:schemeClr val="bg1">
                    <a:lumMod val="95000"/>
                  </a:schemeClr>
                </a:solidFill>
              </a:rPr>
              <a:t>與成果編輯</a:t>
            </a:r>
          </a:p>
        </p:txBody>
      </p:sp>
    </p:spTree>
    <p:extLst>
      <p:ext uri="{BB962C8B-B14F-4D97-AF65-F5344CB8AC3E}">
        <p14:creationId xmlns:p14="http://schemas.microsoft.com/office/powerpoint/2010/main" val="84083437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323481" y="269353"/>
            <a:ext cx="3936786" cy="646247"/>
          </a:xfrm>
          <a:prstGeom prst="rect">
            <a:avLst/>
          </a:prstGeom>
          <a:noFill/>
        </p:spPr>
        <p:txBody>
          <a:bodyPr wrap="square" rtlCol="0">
            <a:spAutoFit/>
          </a:bodyPr>
          <a:lstStyle/>
          <a:p>
            <a:r>
              <a:rPr lang="zh-TW" altLang="en-US" sz="3600" b="1" dirty="0">
                <a:solidFill>
                  <a:srgbClr val="1F1F1F"/>
                </a:solidFill>
                <a:latin typeface="+mn-ea"/>
                <a:hlinkClick r:id="rId2"/>
              </a:rPr>
              <a:t>地方學與城市學</a:t>
            </a:r>
            <a:endParaRPr lang="zh-TW" altLang="en-US" sz="3600" b="1" dirty="0">
              <a:solidFill>
                <a:srgbClr val="1F1F1F"/>
              </a:solidFill>
              <a:latin typeface="+mn-ea"/>
            </a:endParaRPr>
          </a:p>
        </p:txBody>
      </p:sp>
      <p:pic>
        <p:nvPicPr>
          <p:cNvPr id="4" name="圖片 3"/>
          <p:cNvPicPr>
            <a:picLocks noChangeAspect="1"/>
          </p:cNvPicPr>
          <p:nvPr/>
        </p:nvPicPr>
        <p:blipFill>
          <a:blip r:embed="rId3"/>
          <a:stretch>
            <a:fillRect/>
          </a:stretch>
        </p:blipFill>
        <p:spPr>
          <a:xfrm>
            <a:off x="4376650" y="290864"/>
            <a:ext cx="7633288" cy="6285732"/>
          </a:xfrm>
          <a:prstGeom prst="rect">
            <a:avLst/>
          </a:prstGeom>
        </p:spPr>
      </p:pic>
      <p:sp>
        <p:nvSpPr>
          <p:cNvPr id="5" name="文字方塊 4"/>
          <p:cNvSpPr txBox="1"/>
          <p:nvPr/>
        </p:nvSpPr>
        <p:spPr>
          <a:xfrm>
            <a:off x="323481" y="1086829"/>
            <a:ext cx="3839980" cy="6001643"/>
          </a:xfrm>
          <a:prstGeom prst="rect">
            <a:avLst/>
          </a:prstGeom>
          <a:noFill/>
        </p:spPr>
        <p:txBody>
          <a:bodyPr wrap="square" rtlCol="0">
            <a:spAutoFit/>
          </a:bodyPr>
          <a:lstStyle/>
          <a:p>
            <a:r>
              <a:rPr lang="zh-TW" altLang="en-US" b="1" dirty="0"/>
              <a:t>從一九七○年代的「濁大計劃」開始，「區域研究」成為臺灣研究成果之一，地方學也在此脈絡下慢慢萌芽。一九九○年代本土化抬頭後，地方志書修撰再度進入高峰，此波修撰受到社區總體營造運動興起及區域研究成果影響。一九九二年，因修志目的而設置的宜蘭縣史館及隨之發展出的「宜蘭學」，是首次有系統提出「地方學」論述者，在地方學四大支柱中，地方政府著力最多。</a:t>
            </a:r>
          </a:p>
        </p:txBody>
      </p:sp>
    </p:spTree>
    <p:extLst>
      <p:ext uri="{BB962C8B-B14F-4D97-AF65-F5344CB8AC3E}">
        <p14:creationId xmlns:p14="http://schemas.microsoft.com/office/powerpoint/2010/main" val="2411118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323481" y="269353"/>
            <a:ext cx="3936786" cy="646247"/>
          </a:xfrm>
          <a:prstGeom prst="rect">
            <a:avLst/>
          </a:prstGeom>
          <a:noFill/>
        </p:spPr>
        <p:txBody>
          <a:bodyPr wrap="square" rtlCol="0">
            <a:spAutoFit/>
          </a:bodyPr>
          <a:lstStyle/>
          <a:p>
            <a:r>
              <a:rPr lang="zh-TW" altLang="en-US" sz="3600" b="1" dirty="0">
                <a:solidFill>
                  <a:srgbClr val="1F1F1F"/>
                </a:solidFill>
                <a:latin typeface="+mn-ea"/>
                <a:hlinkClick r:id="rId2"/>
              </a:rPr>
              <a:t>地方學與城市學</a:t>
            </a:r>
            <a:endParaRPr lang="zh-TW" altLang="en-US" sz="3600" b="1" dirty="0">
              <a:solidFill>
                <a:srgbClr val="1F1F1F"/>
              </a:solidFill>
              <a:latin typeface="+mn-ea"/>
            </a:endParaRPr>
          </a:p>
        </p:txBody>
      </p:sp>
      <p:pic>
        <p:nvPicPr>
          <p:cNvPr id="4" name="圖片 3"/>
          <p:cNvPicPr>
            <a:picLocks noChangeAspect="1"/>
          </p:cNvPicPr>
          <p:nvPr/>
        </p:nvPicPr>
        <p:blipFill>
          <a:blip r:embed="rId3"/>
          <a:stretch>
            <a:fillRect/>
          </a:stretch>
        </p:blipFill>
        <p:spPr>
          <a:xfrm>
            <a:off x="4376650" y="290864"/>
            <a:ext cx="7633288" cy="6285732"/>
          </a:xfrm>
          <a:prstGeom prst="rect">
            <a:avLst/>
          </a:prstGeom>
        </p:spPr>
      </p:pic>
      <p:sp>
        <p:nvSpPr>
          <p:cNvPr id="5" name="文字方塊 4"/>
          <p:cNvSpPr txBox="1"/>
          <p:nvPr/>
        </p:nvSpPr>
        <p:spPr>
          <a:xfrm>
            <a:off x="323481" y="1086829"/>
            <a:ext cx="3839980" cy="6001643"/>
          </a:xfrm>
          <a:prstGeom prst="rect">
            <a:avLst/>
          </a:prstGeom>
          <a:noFill/>
        </p:spPr>
        <p:txBody>
          <a:bodyPr wrap="square" rtlCol="0">
            <a:spAutoFit/>
          </a:bodyPr>
          <a:lstStyle/>
          <a:p>
            <a:r>
              <a:rPr lang="zh-TW" altLang="en-US" b="1" dirty="0"/>
              <a:t>從一九七○年代的「濁大計劃」開始，「區域研究」成為臺灣研究成果之一，地方學也在此脈絡下慢慢萌芽。一九九○年代本土化抬頭後，地方志書修撰再度進入高峰，此波修撰受到社區總體營造運動興起及區域研究成果影響。一九九二年，因修志目的而設置的宜蘭縣史館及隨之發展出的「宜蘭學」，是首次有系統提出「地方學」論述者，在地方學四大支柱中，地方政府著力最多。</a:t>
            </a:r>
          </a:p>
        </p:txBody>
      </p:sp>
    </p:spTree>
    <p:extLst>
      <p:ext uri="{BB962C8B-B14F-4D97-AF65-F5344CB8AC3E}">
        <p14:creationId xmlns:p14="http://schemas.microsoft.com/office/powerpoint/2010/main" val="2411118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0720" y="3208914"/>
            <a:ext cx="6339429" cy="3562313"/>
          </a:xfrm>
          <a:prstGeom prst="rect">
            <a:avLst/>
          </a:prstGeom>
        </p:spPr>
      </p:pic>
      <p:pic>
        <p:nvPicPr>
          <p:cNvPr id="2" name="圖片 1" descr="畫面剪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885" y="187739"/>
            <a:ext cx="6090542" cy="3460718"/>
          </a:xfrm>
          <a:prstGeom prst="rect">
            <a:avLst/>
          </a:prstGeom>
        </p:spPr>
      </p:pic>
    </p:spTree>
    <p:extLst>
      <p:ext uri="{BB962C8B-B14F-4D97-AF65-F5344CB8AC3E}">
        <p14:creationId xmlns:p14="http://schemas.microsoft.com/office/powerpoint/2010/main" val="12116323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421143"/>
            <a:ext cx="5852160" cy="3436857"/>
          </a:xfrm>
          <a:prstGeom prst="rect">
            <a:avLst/>
          </a:prstGeom>
        </p:spPr>
      </p:pic>
      <p:pic>
        <p:nvPicPr>
          <p:cNvPr id="4" name="圖片 3" descr="畫面剪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1496" y="-1"/>
            <a:ext cx="7082092" cy="3985431"/>
          </a:xfrm>
          <a:prstGeom prst="rect">
            <a:avLst/>
          </a:prstGeom>
        </p:spPr>
      </p:pic>
    </p:spTree>
    <p:extLst>
      <p:ext uri="{BB962C8B-B14F-4D97-AF65-F5344CB8AC3E}">
        <p14:creationId xmlns:p14="http://schemas.microsoft.com/office/powerpoint/2010/main" val="41801093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230484" cy="4115374"/>
          </a:xfrm>
          <a:prstGeom prst="rect">
            <a:avLst/>
          </a:prstGeom>
        </p:spPr>
      </p:pic>
      <p:pic>
        <p:nvPicPr>
          <p:cNvPr id="5" name="圖片 4"/>
          <p:cNvPicPr>
            <a:picLocks noChangeAspect="1"/>
          </p:cNvPicPr>
          <p:nvPr/>
        </p:nvPicPr>
        <p:blipFill>
          <a:blip r:embed="rId3"/>
          <a:stretch>
            <a:fillRect/>
          </a:stretch>
        </p:blipFill>
        <p:spPr>
          <a:xfrm>
            <a:off x="6519672" y="3673350"/>
            <a:ext cx="5673916" cy="3184649"/>
          </a:xfrm>
          <a:prstGeom prst="rect">
            <a:avLst/>
          </a:prstGeom>
        </p:spPr>
      </p:pic>
    </p:spTree>
    <p:extLst>
      <p:ext uri="{BB962C8B-B14F-4D97-AF65-F5344CB8AC3E}">
        <p14:creationId xmlns:p14="http://schemas.microsoft.com/office/powerpoint/2010/main" val="5924548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9315" y="0"/>
            <a:ext cx="7154273" cy="4134427"/>
          </a:xfrm>
          <a:prstGeom prst="rect">
            <a:avLst/>
          </a:prstGeom>
        </p:spPr>
      </p:pic>
      <p:pic>
        <p:nvPicPr>
          <p:cNvPr id="5" name="圖片 4"/>
          <p:cNvPicPr>
            <a:picLocks noChangeAspect="1"/>
          </p:cNvPicPr>
          <p:nvPr/>
        </p:nvPicPr>
        <p:blipFill>
          <a:blip r:embed="rId3"/>
          <a:stretch>
            <a:fillRect/>
          </a:stretch>
        </p:blipFill>
        <p:spPr>
          <a:xfrm>
            <a:off x="0" y="3483864"/>
            <a:ext cx="6099609" cy="3374136"/>
          </a:xfrm>
          <a:prstGeom prst="rect">
            <a:avLst/>
          </a:prstGeom>
        </p:spPr>
      </p:pic>
    </p:spTree>
    <p:extLst>
      <p:ext uri="{BB962C8B-B14F-4D97-AF65-F5344CB8AC3E}">
        <p14:creationId xmlns:p14="http://schemas.microsoft.com/office/powerpoint/2010/main" val="19205956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477677" y="2365311"/>
            <a:ext cx="1399592" cy="1399592"/>
          </a:xfrm>
          <a:prstGeom prst="rect">
            <a:avLst/>
          </a:prstGeom>
          <a:no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kumimoji="1" lang="en-US" altLang="zh-CN" sz="6933" b="1" dirty="0">
                <a:solidFill>
                  <a:schemeClr val="bg1">
                    <a:lumMod val="95000"/>
                  </a:schemeClr>
                </a:solidFill>
              </a:rPr>
              <a:t>04</a:t>
            </a:r>
            <a:endParaRPr kumimoji="1" lang="zh-CN" altLang="en-US" sz="6933" b="1" dirty="0">
              <a:solidFill>
                <a:schemeClr val="bg1">
                  <a:lumMod val="95000"/>
                </a:schemeClr>
              </a:solidFill>
            </a:endParaRPr>
          </a:p>
        </p:txBody>
      </p:sp>
      <p:sp>
        <p:nvSpPr>
          <p:cNvPr id="4" name="矩形 3"/>
          <p:cNvSpPr/>
          <p:nvPr/>
        </p:nvSpPr>
        <p:spPr>
          <a:xfrm>
            <a:off x="4056180" y="2365311"/>
            <a:ext cx="2441694" cy="769441"/>
          </a:xfrm>
          <a:prstGeom prst="rect">
            <a:avLst/>
          </a:prstGeom>
        </p:spPr>
        <p:txBody>
          <a:bodyPr wrap="none">
            <a:spAutoFit/>
          </a:bodyPr>
          <a:lstStyle/>
          <a:p>
            <a:r>
              <a:rPr kumimoji="1" lang="zh-TW" altLang="en-US" sz="4400" b="1" dirty="0" smtClean="0">
                <a:solidFill>
                  <a:schemeClr val="bg1"/>
                </a:solidFill>
              </a:rPr>
              <a:t>課程展望</a:t>
            </a:r>
            <a:endParaRPr kumimoji="1" lang="zh-CN" altLang="en-US" sz="4400" b="1" dirty="0">
              <a:solidFill>
                <a:schemeClr val="bg1"/>
              </a:solidFill>
            </a:endParaRPr>
          </a:p>
        </p:txBody>
      </p:sp>
      <p:sp>
        <p:nvSpPr>
          <p:cNvPr id="5" name="矩形 4"/>
          <p:cNvSpPr/>
          <p:nvPr/>
        </p:nvSpPr>
        <p:spPr>
          <a:xfrm>
            <a:off x="4056179" y="3118572"/>
            <a:ext cx="6375580" cy="1052596"/>
          </a:xfrm>
          <a:prstGeom prst="rect">
            <a:avLst/>
          </a:prstGeom>
        </p:spPr>
        <p:txBody>
          <a:bodyPr wrap="square">
            <a:spAutoFit/>
          </a:bodyPr>
          <a:lstStyle/>
          <a:p>
            <a:pPr>
              <a:lnSpc>
                <a:spcPct val="130000"/>
              </a:lnSpc>
            </a:pPr>
            <a:r>
              <a:rPr lang="zh-TW" altLang="en-US" dirty="0" smtClean="0">
                <a:solidFill>
                  <a:schemeClr val="bg1">
                    <a:lumMod val="95000"/>
                  </a:schemeClr>
                </a:solidFill>
              </a:rPr>
              <a:t>問卷調查與反思</a:t>
            </a:r>
            <a:r>
              <a:rPr lang="zh-TW" altLang="en-US" dirty="0">
                <a:solidFill>
                  <a:schemeClr val="bg1">
                    <a:lumMod val="95000"/>
                  </a:schemeClr>
                </a:solidFill>
              </a:rPr>
              <a:t/>
            </a:r>
            <a:br>
              <a:rPr lang="zh-TW" altLang="en-US" dirty="0">
                <a:solidFill>
                  <a:schemeClr val="bg1">
                    <a:lumMod val="95000"/>
                  </a:schemeClr>
                </a:solidFill>
              </a:rPr>
            </a:br>
            <a:r>
              <a:rPr lang="zh-TW" altLang="en-US" dirty="0" smtClean="0">
                <a:solidFill>
                  <a:schemeClr val="bg1">
                    <a:lumMod val="95000"/>
                  </a:schemeClr>
                </a:solidFill>
              </a:rPr>
              <a:t> 課程</a:t>
            </a:r>
            <a:r>
              <a:rPr lang="zh-TW" altLang="en-US" dirty="0">
                <a:solidFill>
                  <a:schemeClr val="bg1">
                    <a:lumMod val="95000"/>
                  </a:schemeClr>
                </a:solidFill>
              </a:rPr>
              <a:t>回顧與修正檢討</a:t>
            </a:r>
          </a:p>
        </p:txBody>
      </p:sp>
    </p:spTree>
    <p:extLst>
      <p:ext uri="{BB962C8B-B14F-4D97-AF65-F5344CB8AC3E}">
        <p14:creationId xmlns:p14="http://schemas.microsoft.com/office/powerpoint/2010/main" val="286092717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75214" y="567816"/>
            <a:ext cx="10243501" cy="748988"/>
          </a:xfrm>
          <a:prstGeom prst="rect">
            <a:avLst/>
          </a:prstGeom>
          <a:noFill/>
        </p:spPr>
        <p:txBody>
          <a:bodyPr wrap="square" rtlCol="0">
            <a:spAutoFit/>
          </a:bodyPr>
          <a:lstStyle/>
          <a:p>
            <a:r>
              <a:rPr kumimoji="1" lang="zh-TW" altLang="en-US" sz="4267" b="1" dirty="0" smtClean="0">
                <a:solidFill>
                  <a:srgbClr val="1F1F1F"/>
                </a:solidFill>
              </a:rPr>
              <a:t>鷺江采風 </a:t>
            </a:r>
            <a:r>
              <a:rPr kumimoji="1" lang="en-US" altLang="zh-TW" sz="4267" b="1" dirty="0" smtClean="0">
                <a:solidFill>
                  <a:srgbClr val="1F1F1F"/>
                </a:solidFill>
              </a:rPr>
              <a:t>(</a:t>
            </a:r>
            <a:r>
              <a:rPr kumimoji="1" lang="zh-TW" altLang="en-US" sz="4267" b="1" dirty="0" smtClean="0">
                <a:solidFill>
                  <a:srgbClr val="1F1F1F"/>
                </a:solidFill>
              </a:rPr>
              <a:t>社團</a:t>
            </a:r>
            <a:r>
              <a:rPr kumimoji="1" lang="zh-TW" altLang="en-US" sz="4267" b="1" dirty="0">
                <a:solidFill>
                  <a:srgbClr val="1F1F1F"/>
                </a:solidFill>
              </a:rPr>
              <a:t>經驗協作</a:t>
            </a:r>
            <a:r>
              <a:rPr kumimoji="1" lang="en-US" altLang="zh-TW" sz="4267" b="1" dirty="0" smtClean="0">
                <a:solidFill>
                  <a:srgbClr val="1F1F1F"/>
                </a:solidFill>
              </a:rPr>
              <a:t>-</a:t>
            </a:r>
            <a:r>
              <a:rPr kumimoji="1" lang="zh-TW" altLang="en-US" sz="4267" b="1" dirty="0" smtClean="0">
                <a:solidFill>
                  <a:srgbClr val="1F1F1F"/>
                </a:solidFill>
              </a:rPr>
              <a:t>社會人文研習社</a:t>
            </a:r>
            <a:r>
              <a:rPr kumimoji="1" lang="en-US" altLang="zh-TW" sz="4267" b="1" dirty="0" smtClean="0">
                <a:solidFill>
                  <a:srgbClr val="1F1F1F"/>
                </a:solidFill>
              </a:rPr>
              <a:t>)</a:t>
            </a:r>
            <a:endParaRPr kumimoji="1" lang="zh-CN" altLang="en-US" sz="4267" b="1" dirty="0">
              <a:solidFill>
                <a:srgbClr val="1F1F1F"/>
              </a:solidFill>
            </a:endParaRPr>
          </a:p>
        </p:txBody>
      </p:sp>
      <p:cxnSp>
        <p:nvCxnSpPr>
          <p:cNvPr id="3" name="直线连接符 2"/>
          <p:cNvCxnSpPr/>
          <p:nvPr/>
        </p:nvCxnSpPr>
        <p:spPr>
          <a:xfrm>
            <a:off x="672491" y="741784"/>
            <a:ext cx="0" cy="475861"/>
          </a:xfrm>
          <a:prstGeom prst="line">
            <a:avLst/>
          </a:prstGeom>
          <a:ln w="57150" cmpd="sng">
            <a:solidFill>
              <a:srgbClr val="1F1F1F"/>
            </a:solidFill>
          </a:ln>
          <a:effectLst/>
        </p:spPr>
        <p:style>
          <a:lnRef idx="2">
            <a:schemeClr val="accent1"/>
          </a:lnRef>
          <a:fillRef idx="0">
            <a:schemeClr val="accent1"/>
          </a:fillRef>
          <a:effectRef idx="1">
            <a:schemeClr val="accent1"/>
          </a:effectRef>
          <a:fontRef idx="minor">
            <a:schemeClr val="tx1"/>
          </a:fontRef>
        </p:style>
      </p:cxnSp>
      <p:sp>
        <p:nvSpPr>
          <p:cNvPr id="4" name="文本框 3"/>
          <p:cNvSpPr txBox="1"/>
          <p:nvPr/>
        </p:nvSpPr>
        <p:spPr>
          <a:xfrm>
            <a:off x="1443949" y="2389120"/>
            <a:ext cx="4365923" cy="584775"/>
          </a:xfrm>
          <a:prstGeom prst="rect">
            <a:avLst/>
          </a:prstGeom>
          <a:noFill/>
          <a:ln>
            <a:solidFill>
              <a:srgbClr val="1F1F1F"/>
            </a:solidFill>
          </a:ln>
        </p:spPr>
        <p:txBody>
          <a:bodyPr wrap="square" rtlCol="0">
            <a:spAutoFit/>
          </a:bodyPr>
          <a:lstStyle/>
          <a:p>
            <a:r>
              <a:rPr kumimoji="1" lang="en-US" altLang="zh-CN" sz="3200" b="1" dirty="0">
                <a:solidFill>
                  <a:srgbClr val="1F1F1F"/>
                </a:solidFill>
              </a:rPr>
              <a:t>ONE </a:t>
            </a:r>
            <a:r>
              <a:rPr kumimoji="1" lang="zh-TW" altLang="en-US" sz="3200" b="1" dirty="0" smtClean="0">
                <a:solidFill>
                  <a:srgbClr val="1F1F1F"/>
                </a:solidFill>
              </a:rPr>
              <a:t>課程</a:t>
            </a:r>
            <a:r>
              <a:rPr kumimoji="1" lang="zh-TW" altLang="en-US" sz="3200" b="1" dirty="0">
                <a:solidFill>
                  <a:srgbClr val="1F1F1F"/>
                </a:solidFill>
              </a:rPr>
              <a:t>介紹</a:t>
            </a:r>
            <a:r>
              <a:rPr kumimoji="1" lang="zh-TW" altLang="en-US" sz="3200" b="1" dirty="0" smtClean="0">
                <a:solidFill>
                  <a:srgbClr val="1F1F1F"/>
                </a:solidFill>
              </a:rPr>
              <a:t>與實作</a:t>
            </a:r>
            <a:endParaRPr kumimoji="1" lang="zh-CN" altLang="en-US" sz="3200" b="1" dirty="0">
              <a:solidFill>
                <a:srgbClr val="1F1F1F"/>
              </a:solidFill>
            </a:endParaRPr>
          </a:p>
        </p:txBody>
      </p:sp>
      <p:sp>
        <p:nvSpPr>
          <p:cNvPr id="5" name="文本框 4"/>
          <p:cNvSpPr txBox="1"/>
          <p:nvPr/>
        </p:nvSpPr>
        <p:spPr>
          <a:xfrm>
            <a:off x="1443948" y="4150283"/>
            <a:ext cx="4365924" cy="584775"/>
          </a:xfrm>
          <a:prstGeom prst="rect">
            <a:avLst/>
          </a:prstGeom>
          <a:noFill/>
          <a:ln>
            <a:solidFill>
              <a:srgbClr val="1F1F1F"/>
            </a:solidFill>
          </a:ln>
        </p:spPr>
        <p:txBody>
          <a:bodyPr wrap="square" rtlCol="0">
            <a:spAutoFit/>
          </a:bodyPr>
          <a:lstStyle/>
          <a:p>
            <a:r>
              <a:rPr kumimoji="1" lang="en-US" altLang="zh-CN" sz="3200" b="1" dirty="0">
                <a:solidFill>
                  <a:srgbClr val="1F1F1F"/>
                </a:solidFill>
              </a:rPr>
              <a:t>TWO</a:t>
            </a:r>
            <a:r>
              <a:rPr kumimoji="1" lang="zh-CN" altLang="en-US" sz="3200" b="1" dirty="0">
                <a:solidFill>
                  <a:srgbClr val="1F1F1F"/>
                </a:solidFill>
              </a:rPr>
              <a:t> </a:t>
            </a:r>
            <a:r>
              <a:rPr kumimoji="1" lang="zh-TW" altLang="en-US" sz="3200" b="1" dirty="0" smtClean="0">
                <a:solidFill>
                  <a:srgbClr val="1F1F1F"/>
                </a:solidFill>
              </a:rPr>
              <a:t>課程發想與結合</a:t>
            </a:r>
            <a:endParaRPr kumimoji="1" lang="zh-CN" altLang="en-US" sz="3200" b="1" dirty="0">
              <a:solidFill>
                <a:srgbClr val="1F1F1F"/>
              </a:solidFill>
            </a:endParaRPr>
          </a:p>
        </p:txBody>
      </p:sp>
      <p:sp>
        <p:nvSpPr>
          <p:cNvPr id="8" name="文本框 7"/>
          <p:cNvSpPr txBox="1"/>
          <p:nvPr/>
        </p:nvSpPr>
        <p:spPr>
          <a:xfrm>
            <a:off x="6768842" y="2389120"/>
            <a:ext cx="4513447" cy="584775"/>
          </a:xfrm>
          <a:prstGeom prst="rect">
            <a:avLst/>
          </a:prstGeom>
          <a:noFill/>
          <a:ln>
            <a:solidFill>
              <a:srgbClr val="1F1F1F"/>
            </a:solidFill>
          </a:ln>
        </p:spPr>
        <p:txBody>
          <a:bodyPr wrap="square" rtlCol="0">
            <a:spAutoFit/>
          </a:bodyPr>
          <a:lstStyle/>
          <a:p>
            <a:r>
              <a:rPr kumimoji="1" lang="en-US" altLang="zh-CN" sz="3200" b="1" dirty="0">
                <a:solidFill>
                  <a:srgbClr val="1F1F1F"/>
                </a:solidFill>
              </a:rPr>
              <a:t>THREE</a:t>
            </a:r>
            <a:r>
              <a:rPr kumimoji="1" lang="zh-CN" altLang="en-US" sz="3200" b="1" dirty="0">
                <a:solidFill>
                  <a:srgbClr val="1F1F1F"/>
                </a:solidFill>
              </a:rPr>
              <a:t> </a:t>
            </a:r>
            <a:r>
              <a:rPr kumimoji="1" lang="zh-TW" altLang="en-US" sz="3200" b="1" dirty="0" smtClean="0">
                <a:solidFill>
                  <a:srgbClr val="1F1F1F"/>
                </a:solidFill>
              </a:rPr>
              <a:t>實作與應</a:t>
            </a:r>
            <a:r>
              <a:rPr kumimoji="1" lang="zh-TW" altLang="en-US" sz="3200" b="1" dirty="0">
                <a:solidFill>
                  <a:srgbClr val="1F1F1F"/>
                </a:solidFill>
              </a:rPr>
              <a:t>用</a:t>
            </a:r>
            <a:endParaRPr kumimoji="1" lang="zh-CN" altLang="en-US" sz="3200" b="1" dirty="0">
              <a:solidFill>
                <a:srgbClr val="1F1F1F"/>
              </a:solidFill>
            </a:endParaRPr>
          </a:p>
        </p:txBody>
      </p:sp>
      <p:sp>
        <p:nvSpPr>
          <p:cNvPr id="9" name="文本框 8"/>
          <p:cNvSpPr txBox="1"/>
          <p:nvPr/>
        </p:nvSpPr>
        <p:spPr>
          <a:xfrm>
            <a:off x="6768842" y="4150283"/>
            <a:ext cx="4513447" cy="584775"/>
          </a:xfrm>
          <a:prstGeom prst="rect">
            <a:avLst/>
          </a:prstGeom>
          <a:noFill/>
          <a:ln>
            <a:solidFill>
              <a:srgbClr val="1F1F1F"/>
            </a:solidFill>
          </a:ln>
        </p:spPr>
        <p:txBody>
          <a:bodyPr wrap="square" rtlCol="0">
            <a:spAutoFit/>
          </a:bodyPr>
          <a:lstStyle/>
          <a:p>
            <a:r>
              <a:rPr kumimoji="1" lang="en-US" altLang="zh-CN" sz="3200" b="1" dirty="0">
                <a:solidFill>
                  <a:srgbClr val="1F1F1F"/>
                </a:solidFill>
              </a:rPr>
              <a:t>FOUR</a:t>
            </a:r>
            <a:r>
              <a:rPr kumimoji="1" lang="zh-CN" altLang="en-US" sz="3200" b="1" dirty="0">
                <a:solidFill>
                  <a:srgbClr val="1F1F1F"/>
                </a:solidFill>
              </a:rPr>
              <a:t> </a:t>
            </a:r>
            <a:r>
              <a:rPr kumimoji="1" lang="zh-TW" altLang="en-US" sz="3200" b="1" dirty="0" smtClean="0">
                <a:solidFill>
                  <a:srgbClr val="1F1F1F"/>
                </a:solidFill>
              </a:rPr>
              <a:t>自我檢討與展望</a:t>
            </a:r>
            <a:endParaRPr kumimoji="1" lang="zh-CN" altLang="en-US" sz="3200" b="1" dirty="0">
              <a:solidFill>
                <a:srgbClr val="1F1F1F"/>
              </a:solidFill>
            </a:endParaRPr>
          </a:p>
        </p:txBody>
      </p:sp>
      <p:sp>
        <p:nvSpPr>
          <p:cNvPr id="10" name="矩形 9"/>
          <p:cNvSpPr/>
          <p:nvPr/>
        </p:nvSpPr>
        <p:spPr>
          <a:xfrm>
            <a:off x="6879453" y="2976084"/>
            <a:ext cx="4402836" cy="1002775"/>
          </a:xfrm>
          <a:prstGeom prst="rect">
            <a:avLst/>
          </a:prstGeom>
        </p:spPr>
        <p:txBody>
          <a:bodyPr wrap="square">
            <a:spAutoFit/>
          </a:bodyPr>
          <a:lstStyle/>
          <a:p>
            <a:pPr>
              <a:lnSpc>
                <a:spcPct val="130000"/>
              </a:lnSpc>
            </a:pPr>
            <a:r>
              <a:rPr lang="zh-TW" altLang="en-US" dirty="0" smtClean="0">
                <a:solidFill>
                  <a:srgbClr val="1F1F1F"/>
                </a:solidFill>
              </a:rPr>
              <a:t>田野</a:t>
            </a:r>
            <a:r>
              <a:rPr lang="zh-TW" altLang="en-US" dirty="0">
                <a:solidFill>
                  <a:srgbClr val="1F1F1F"/>
                </a:solidFill>
              </a:rPr>
              <a:t>踏</a:t>
            </a:r>
            <a:r>
              <a:rPr lang="zh-TW" altLang="en-US" dirty="0" smtClean="0">
                <a:solidFill>
                  <a:srgbClr val="1F1F1F"/>
                </a:solidFill>
              </a:rPr>
              <a:t>查</a:t>
            </a:r>
            <a:endParaRPr lang="en-US" altLang="zh-TW" dirty="0" smtClean="0">
              <a:solidFill>
                <a:srgbClr val="1F1F1F"/>
              </a:solidFill>
            </a:endParaRPr>
          </a:p>
          <a:p>
            <a:pPr>
              <a:lnSpc>
                <a:spcPct val="130000"/>
              </a:lnSpc>
            </a:pPr>
            <a:r>
              <a:rPr lang="en-US" altLang="zh-TW" dirty="0" smtClean="0">
                <a:solidFill>
                  <a:srgbClr val="1F1F1F"/>
                </a:solidFill>
              </a:rPr>
              <a:t>(</a:t>
            </a:r>
            <a:r>
              <a:rPr lang="zh-TW" altLang="en-US" dirty="0" smtClean="0">
                <a:solidFill>
                  <a:srgbClr val="1F1F1F"/>
                </a:solidFill>
              </a:rPr>
              <a:t>配合社團校外</a:t>
            </a:r>
            <a:r>
              <a:rPr lang="zh-TW" altLang="en-US" dirty="0">
                <a:solidFill>
                  <a:srgbClr val="1F1F1F"/>
                </a:solidFill>
              </a:rPr>
              <a:t>實察與</a:t>
            </a:r>
            <a:r>
              <a:rPr lang="zh-TW" altLang="en-US" dirty="0" smtClean="0">
                <a:solidFill>
                  <a:srgbClr val="1F1F1F"/>
                </a:solidFill>
              </a:rPr>
              <a:t>成果編輯</a:t>
            </a:r>
            <a:r>
              <a:rPr lang="en-US" altLang="zh-TW" dirty="0" smtClean="0">
                <a:solidFill>
                  <a:srgbClr val="1F1F1F"/>
                </a:solidFill>
              </a:rPr>
              <a:t>)</a:t>
            </a:r>
            <a:endParaRPr lang="zh-CN" altLang="en-US" dirty="0">
              <a:solidFill>
                <a:srgbClr val="1F1F1F"/>
              </a:solidFill>
            </a:endParaRPr>
          </a:p>
        </p:txBody>
      </p:sp>
      <p:sp>
        <p:nvSpPr>
          <p:cNvPr id="11" name="矩形 10"/>
          <p:cNvSpPr/>
          <p:nvPr/>
        </p:nvSpPr>
        <p:spPr>
          <a:xfrm>
            <a:off x="6675891" y="4744324"/>
            <a:ext cx="3715508" cy="1052596"/>
          </a:xfrm>
          <a:prstGeom prst="rect">
            <a:avLst/>
          </a:prstGeom>
        </p:spPr>
        <p:txBody>
          <a:bodyPr wrap="square">
            <a:spAutoFit/>
          </a:bodyPr>
          <a:lstStyle/>
          <a:p>
            <a:pPr>
              <a:lnSpc>
                <a:spcPct val="130000"/>
              </a:lnSpc>
            </a:pPr>
            <a:r>
              <a:rPr lang="zh-TW" altLang="en-US" dirty="0" smtClean="0">
                <a:solidFill>
                  <a:srgbClr val="1F1F1F"/>
                </a:solidFill>
              </a:rPr>
              <a:t>問卷調查與反思</a:t>
            </a:r>
            <a:r>
              <a:rPr lang="en-US" altLang="zh-TW" dirty="0" smtClean="0">
                <a:solidFill>
                  <a:srgbClr val="1F1F1F"/>
                </a:solidFill>
              </a:rPr>
              <a:t/>
            </a:r>
            <a:br>
              <a:rPr lang="en-US" altLang="zh-TW" dirty="0" smtClean="0">
                <a:solidFill>
                  <a:srgbClr val="1F1F1F"/>
                </a:solidFill>
              </a:rPr>
            </a:br>
            <a:r>
              <a:rPr lang="zh-TW" altLang="en-US" dirty="0" smtClean="0">
                <a:solidFill>
                  <a:srgbClr val="1F1F1F"/>
                </a:solidFill>
              </a:rPr>
              <a:t>課程回顧與修正檢討</a:t>
            </a:r>
            <a:endParaRPr lang="zh-CN" altLang="en-US" dirty="0">
              <a:solidFill>
                <a:srgbClr val="1F1F1F"/>
              </a:solidFill>
            </a:endParaRPr>
          </a:p>
        </p:txBody>
      </p:sp>
      <p:cxnSp>
        <p:nvCxnSpPr>
          <p:cNvPr id="12" name="直线连接符 11"/>
          <p:cNvCxnSpPr/>
          <p:nvPr/>
        </p:nvCxnSpPr>
        <p:spPr>
          <a:xfrm>
            <a:off x="5920482" y="2389121"/>
            <a:ext cx="0" cy="3166676"/>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矩形 12"/>
          <p:cNvSpPr/>
          <p:nvPr/>
        </p:nvSpPr>
        <p:spPr>
          <a:xfrm>
            <a:off x="1443947" y="3077967"/>
            <a:ext cx="4341053" cy="830997"/>
          </a:xfrm>
          <a:prstGeom prst="rect">
            <a:avLst/>
          </a:prstGeom>
        </p:spPr>
        <p:txBody>
          <a:bodyPr wrap="square">
            <a:spAutoFit/>
          </a:bodyPr>
          <a:lstStyle/>
          <a:p>
            <a:r>
              <a:rPr lang="zh-TW" altLang="en-US" dirty="0" smtClean="0">
                <a:latin typeface="+mn-ea"/>
              </a:rPr>
              <a:t>正式課程運作與實作規劃</a:t>
            </a:r>
            <a:r>
              <a:rPr lang="zh-TW" altLang="en-US" dirty="0">
                <a:latin typeface="+mn-ea"/>
              </a:rPr>
              <a:t/>
            </a:r>
            <a:br>
              <a:rPr lang="zh-TW" altLang="en-US" dirty="0">
                <a:latin typeface="+mn-ea"/>
              </a:rPr>
            </a:br>
            <a:r>
              <a:rPr lang="zh-TW" altLang="en-US" dirty="0" smtClean="0">
                <a:latin typeface="+mn-ea"/>
              </a:rPr>
              <a:t>課程成員</a:t>
            </a:r>
            <a:r>
              <a:rPr lang="zh-TW" altLang="en-US" dirty="0">
                <a:latin typeface="+mn-ea"/>
              </a:rPr>
              <a:t>與共備夥伴</a:t>
            </a:r>
          </a:p>
        </p:txBody>
      </p:sp>
      <p:sp>
        <p:nvSpPr>
          <p:cNvPr id="14" name="矩形 13"/>
          <p:cNvSpPr/>
          <p:nvPr/>
        </p:nvSpPr>
        <p:spPr>
          <a:xfrm>
            <a:off x="1443947" y="4828078"/>
            <a:ext cx="4365925" cy="830997"/>
          </a:xfrm>
          <a:prstGeom prst="rect">
            <a:avLst/>
          </a:prstGeom>
        </p:spPr>
        <p:txBody>
          <a:bodyPr wrap="square">
            <a:spAutoFit/>
          </a:bodyPr>
          <a:lstStyle/>
          <a:p>
            <a:r>
              <a:rPr lang="zh-TW" altLang="en-US" dirty="0"/>
              <a:t>研討</a:t>
            </a:r>
            <a:r>
              <a:rPr lang="en-US" altLang="zh-TW" dirty="0"/>
              <a:t>｢</a:t>
            </a:r>
            <a:r>
              <a:rPr lang="zh-TW" altLang="en-US" dirty="0"/>
              <a:t>地方志</a:t>
            </a:r>
            <a:r>
              <a:rPr lang="en-US" altLang="zh-TW" dirty="0"/>
              <a:t>｣</a:t>
            </a:r>
            <a:r>
              <a:rPr lang="zh-TW" altLang="en-US" dirty="0"/>
              <a:t>與</a:t>
            </a:r>
            <a:r>
              <a:rPr lang="en-US" altLang="zh-TW" dirty="0"/>
              <a:t>｢</a:t>
            </a:r>
            <a:r>
              <a:rPr lang="zh-TW" altLang="en-US" dirty="0"/>
              <a:t>文物</a:t>
            </a:r>
            <a:r>
              <a:rPr lang="en-US" altLang="zh-TW" dirty="0" smtClean="0"/>
              <a:t>｣</a:t>
            </a:r>
          </a:p>
          <a:p>
            <a:r>
              <a:rPr lang="zh-TW" altLang="en-US" dirty="0" smtClean="0"/>
              <a:t>提升在</a:t>
            </a:r>
            <a:r>
              <a:rPr lang="zh-TW" altLang="en-US" dirty="0"/>
              <a:t>地認同與文化深</a:t>
            </a:r>
            <a:r>
              <a:rPr lang="zh-TW" altLang="en-US" dirty="0" smtClean="0"/>
              <a:t>植生活</a:t>
            </a:r>
            <a:endParaRPr lang="zh-TW" altLang="en-US" dirty="0"/>
          </a:p>
        </p:txBody>
      </p:sp>
    </p:spTree>
    <p:extLst>
      <p:ext uri="{BB962C8B-B14F-4D97-AF65-F5344CB8AC3E}">
        <p14:creationId xmlns:p14="http://schemas.microsoft.com/office/powerpoint/2010/main" val="306209782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59655" y="321784"/>
            <a:ext cx="3366039" cy="503064"/>
          </a:xfrm>
          <a:prstGeom prst="rect">
            <a:avLst/>
          </a:prstGeom>
          <a:noFill/>
        </p:spPr>
        <p:txBody>
          <a:bodyPr wrap="square" lIns="121899" tIns="60949" rIns="121899" bIns="60949" rtlCol="0" anchor="ctr">
            <a:spAutoFit/>
          </a:bodyPr>
          <a:lstStyle/>
          <a:p>
            <a:pPr>
              <a:lnSpc>
                <a:spcPct val="110000"/>
              </a:lnSpc>
            </a:pPr>
            <a:r>
              <a:rPr kumimoji="1" lang="zh-TW" altLang="en-US" b="1" dirty="0">
                <a:solidFill>
                  <a:srgbClr val="1F1F1F"/>
                </a:solidFill>
                <a:latin typeface="Calibri"/>
                <a:ea typeface="宋体"/>
              </a:rPr>
              <a:t> 課程回顧與修正檢討</a:t>
            </a:r>
          </a:p>
        </p:txBody>
      </p:sp>
      <p:grpSp>
        <p:nvGrpSpPr>
          <p:cNvPr id="5" name="组 4"/>
          <p:cNvGrpSpPr/>
          <p:nvPr/>
        </p:nvGrpSpPr>
        <p:grpSpPr>
          <a:xfrm>
            <a:off x="886003" y="1364243"/>
            <a:ext cx="9873044" cy="1091163"/>
            <a:chOff x="680269" y="1556321"/>
            <a:chExt cx="7404783" cy="818372"/>
          </a:xfrm>
        </p:grpSpPr>
        <p:sp>
          <p:nvSpPr>
            <p:cNvPr id="6" name="矩形 5"/>
            <p:cNvSpPr/>
            <p:nvPr/>
          </p:nvSpPr>
          <p:spPr>
            <a:xfrm>
              <a:off x="680269" y="2170100"/>
              <a:ext cx="7404783" cy="204593"/>
            </a:xfrm>
            <a:prstGeom prst="rect">
              <a:avLst/>
            </a:prstGeom>
            <a:solidFill>
              <a:srgbClr val="41414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defTabSz="609459"/>
              <a:endParaRPr kumimoji="1" lang="zh-CN" altLang="en-US" sz="3200">
                <a:solidFill>
                  <a:srgbClr val="FFFFFF"/>
                </a:solidFill>
                <a:latin typeface="Century Gothic"/>
                <a:ea typeface="微软雅黑"/>
              </a:endParaRPr>
            </a:p>
          </p:txBody>
        </p:sp>
        <p:sp>
          <p:nvSpPr>
            <p:cNvPr id="7" name="矩形 6"/>
            <p:cNvSpPr/>
            <p:nvPr/>
          </p:nvSpPr>
          <p:spPr>
            <a:xfrm>
              <a:off x="680269" y="1965507"/>
              <a:ext cx="7404783" cy="204593"/>
            </a:xfrm>
            <a:prstGeom prst="rect">
              <a:avLst/>
            </a:prstGeom>
            <a:solidFill>
              <a:srgbClr val="626262"/>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defTabSz="609459"/>
              <a:endParaRPr kumimoji="1" lang="zh-CN" altLang="en-US" sz="3200">
                <a:solidFill>
                  <a:srgbClr val="FFFFFF"/>
                </a:solidFill>
                <a:latin typeface="Century Gothic"/>
                <a:ea typeface="微软雅黑"/>
              </a:endParaRPr>
            </a:p>
          </p:txBody>
        </p:sp>
        <p:sp>
          <p:nvSpPr>
            <p:cNvPr id="8" name="矩形 7"/>
            <p:cNvSpPr/>
            <p:nvPr/>
          </p:nvSpPr>
          <p:spPr>
            <a:xfrm>
              <a:off x="680269" y="1760914"/>
              <a:ext cx="7404783" cy="204593"/>
            </a:xfrm>
            <a:prstGeom prst="rect">
              <a:avLst/>
            </a:prstGeom>
            <a:solidFill>
              <a:srgbClr val="868686"/>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defTabSz="609459"/>
              <a:endParaRPr kumimoji="1" lang="zh-CN" altLang="en-US" sz="3200">
                <a:solidFill>
                  <a:srgbClr val="FFFFFF"/>
                </a:solidFill>
                <a:latin typeface="Century Gothic"/>
                <a:ea typeface="微软雅黑"/>
              </a:endParaRPr>
            </a:p>
          </p:txBody>
        </p:sp>
        <p:sp>
          <p:nvSpPr>
            <p:cNvPr id="9" name="矩形 8"/>
            <p:cNvSpPr/>
            <p:nvPr/>
          </p:nvSpPr>
          <p:spPr>
            <a:xfrm>
              <a:off x="680269" y="1556321"/>
              <a:ext cx="7404783" cy="204593"/>
            </a:xfrm>
            <a:prstGeom prst="rect">
              <a:avLst/>
            </a:prstGeom>
            <a:solidFill>
              <a:srgbClr val="ABA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defTabSz="609459"/>
              <a:endParaRPr kumimoji="1" lang="zh-CN" altLang="en-US" sz="3200">
                <a:solidFill>
                  <a:srgbClr val="FFFFFF"/>
                </a:solidFill>
                <a:latin typeface="Century Gothic"/>
                <a:ea typeface="微软雅黑"/>
              </a:endParaRPr>
            </a:p>
          </p:txBody>
        </p:sp>
      </p:grpSp>
      <p:sp>
        <p:nvSpPr>
          <p:cNvPr id="10" name="等腰三角形 9"/>
          <p:cNvSpPr/>
          <p:nvPr/>
        </p:nvSpPr>
        <p:spPr>
          <a:xfrm rot="5400000">
            <a:off x="10246775" y="1625861"/>
            <a:ext cx="1889448" cy="825741"/>
          </a:xfrm>
          <a:prstGeom prst="triangle">
            <a:avLst/>
          </a:prstGeom>
          <a:solidFill>
            <a:srgbClr val="41414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defTabSz="609459"/>
            <a:endParaRPr kumimoji="1" lang="zh-CN" altLang="en-US" sz="3200">
              <a:solidFill>
                <a:srgbClr val="FFFFFF"/>
              </a:solidFill>
              <a:latin typeface="Century Gothic"/>
              <a:ea typeface="微软雅黑"/>
            </a:endParaRPr>
          </a:p>
        </p:txBody>
      </p:sp>
      <p:sp>
        <p:nvSpPr>
          <p:cNvPr id="11" name="椭圆 10"/>
          <p:cNvSpPr/>
          <p:nvPr/>
        </p:nvSpPr>
        <p:spPr>
          <a:xfrm>
            <a:off x="1053231" y="1008049"/>
            <a:ext cx="2073949" cy="2073949"/>
          </a:xfrm>
          <a:prstGeom prst="ellipse">
            <a:avLst/>
          </a:prstGeom>
          <a:solidFill>
            <a:srgbClr val="2A2A2A"/>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defTabSz="609459">
              <a:lnSpc>
                <a:spcPct val="80000"/>
              </a:lnSpc>
            </a:pPr>
            <a:r>
              <a:rPr kumimoji="1" lang="zh-TW" altLang="en-US" sz="4400" b="1" dirty="0" smtClean="0">
                <a:solidFill>
                  <a:srgbClr val="FFFFFF"/>
                </a:solidFill>
                <a:latin typeface="+mn-ea"/>
              </a:rPr>
              <a:t>方案</a:t>
            </a:r>
            <a:r>
              <a:rPr kumimoji="1" lang="en-US" altLang="zh-TW" sz="4400" b="1" dirty="0" smtClean="0">
                <a:solidFill>
                  <a:srgbClr val="FFFFFF"/>
                </a:solidFill>
                <a:latin typeface="+mn-ea"/>
              </a:rPr>
              <a:t>1</a:t>
            </a:r>
            <a:endParaRPr kumimoji="1" lang="zh-CN" altLang="en-US" sz="4400" b="1" dirty="0">
              <a:solidFill>
                <a:srgbClr val="FFFFFF"/>
              </a:solidFill>
              <a:latin typeface="+mn-ea"/>
            </a:endParaRPr>
          </a:p>
        </p:txBody>
      </p:sp>
      <p:sp>
        <p:nvSpPr>
          <p:cNvPr id="12" name="椭圆 11"/>
          <p:cNvSpPr/>
          <p:nvPr/>
        </p:nvSpPr>
        <p:spPr>
          <a:xfrm>
            <a:off x="4817827" y="1008049"/>
            <a:ext cx="2073949" cy="2073949"/>
          </a:xfrm>
          <a:prstGeom prst="ellipse">
            <a:avLst/>
          </a:prstGeom>
          <a:solidFill>
            <a:srgbClr val="2A2A2A"/>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defTabSz="609459">
              <a:lnSpc>
                <a:spcPct val="80000"/>
              </a:lnSpc>
            </a:pPr>
            <a:r>
              <a:rPr kumimoji="1" lang="zh-TW" altLang="en-US" sz="4400" b="1" dirty="0">
                <a:solidFill>
                  <a:srgbClr val="FFFFFF"/>
                </a:solidFill>
                <a:latin typeface="+mn-ea"/>
              </a:rPr>
              <a:t>方案</a:t>
            </a:r>
            <a:r>
              <a:rPr kumimoji="1" lang="en-US" altLang="zh-TW" sz="4400" b="1" dirty="0" smtClean="0">
                <a:solidFill>
                  <a:srgbClr val="FFFFFF"/>
                </a:solidFill>
                <a:latin typeface="+mn-ea"/>
              </a:rPr>
              <a:t>2</a:t>
            </a:r>
            <a:endParaRPr kumimoji="1" lang="zh-CN" altLang="en-US" sz="4400" b="1" dirty="0">
              <a:solidFill>
                <a:srgbClr val="FFFFFF"/>
              </a:solidFill>
              <a:latin typeface="+mn-ea"/>
            </a:endParaRPr>
          </a:p>
        </p:txBody>
      </p:sp>
      <p:sp>
        <p:nvSpPr>
          <p:cNvPr id="13" name="椭圆 12"/>
          <p:cNvSpPr/>
          <p:nvPr/>
        </p:nvSpPr>
        <p:spPr>
          <a:xfrm>
            <a:off x="8262915" y="1055460"/>
            <a:ext cx="2073949" cy="2073949"/>
          </a:xfrm>
          <a:prstGeom prst="ellipse">
            <a:avLst/>
          </a:prstGeom>
          <a:solidFill>
            <a:srgbClr val="2A2A2A"/>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defTabSz="609459">
              <a:lnSpc>
                <a:spcPct val="80000"/>
              </a:lnSpc>
            </a:pPr>
            <a:r>
              <a:rPr kumimoji="1" lang="zh-TW" altLang="en-US" sz="4400" b="1" dirty="0">
                <a:solidFill>
                  <a:srgbClr val="FFFFFF"/>
                </a:solidFill>
                <a:latin typeface="+mn-ea"/>
              </a:rPr>
              <a:t>方案</a:t>
            </a:r>
            <a:r>
              <a:rPr kumimoji="1" lang="en-US" altLang="zh-TW" sz="4400" b="1" dirty="0" smtClean="0">
                <a:solidFill>
                  <a:srgbClr val="FFFFFF"/>
                </a:solidFill>
                <a:latin typeface="+mn-ea"/>
              </a:rPr>
              <a:t>3</a:t>
            </a:r>
            <a:endParaRPr kumimoji="1" lang="zh-CN" altLang="en-US" sz="4400" b="1" dirty="0">
              <a:solidFill>
                <a:srgbClr val="FFFFFF"/>
              </a:solidFill>
              <a:latin typeface="+mn-ea"/>
            </a:endParaRPr>
          </a:p>
        </p:txBody>
      </p:sp>
      <p:cxnSp>
        <p:nvCxnSpPr>
          <p:cNvPr id="14" name="直线箭头连接符 13"/>
          <p:cNvCxnSpPr/>
          <p:nvPr/>
        </p:nvCxnSpPr>
        <p:spPr>
          <a:xfrm>
            <a:off x="2077974" y="3081998"/>
            <a:ext cx="0" cy="671804"/>
          </a:xfrm>
          <a:prstGeom prst="straightConnector1">
            <a:avLst/>
          </a:prstGeom>
          <a:ln>
            <a:solidFill>
              <a:srgbClr val="40404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直线箭头连接符 14"/>
          <p:cNvCxnSpPr/>
          <p:nvPr/>
        </p:nvCxnSpPr>
        <p:spPr>
          <a:xfrm>
            <a:off x="9329171" y="3036786"/>
            <a:ext cx="0" cy="671804"/>
          </a:xfrm>
          <a:prstGeom prst="straightConnector1">
            <a:avLst/>
          </a:prstGeom>
          <a:ln>
            <a:solidFill>
              <a:srgbClr val="40404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直线箭头连接符 15"/>
          <p:cNvCxnSpPr/>
          <p:nvPr/>
        </p:nvCxnSpPr>
        <p:spPr>
          <a:xfrm>
            <a:off x="5871437" y="3036786"/>
            <a:ext cx="0" cy="671804"/>
          </a:xfrm>
          <a:prstGeom prst="straightConnector1">
            <a:avLst/>
          </a:prstGeom>
          <a:ln>
            <a:solidFill>
              <a:srgbClr val="404040"/>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矩形 16"/>
          <p:cNvSpPr/>
          <p:nvPr/>
        </p:nvSpPr>
        <p:spPr>
          <a:xfrm>
            <a:off x="8043708" y="3780580"/>
            <a:ext cx="3379257" cy="2123636"/>
          </a:xfrm>
          <a:prstGeom prst="rect">
            <a:avLst/>
          </a:prstGeom>
          <a:ln w="12700" cmpd="sng">
            <a:solidFill>
              <a:srgbClr val="414141"/>
            </a:solidFill>
          </a:ln>
        </p:spPr>
        <p:txBody>
          <a:bodyPr wrap="square" lIns="121899" tIns="60949" rIns="121899" bIns="60949">
            <a:spAutoFit/>
          </a:bodyPr>
          <a:lstStyle/>
          <a:p>
            <a:pPr algn="ctr" defTabSz="609459">
              <a:lnSpc>
                <a:spcPct val="130000"/>
              </a:lnSpc>
            </a:pPr>
            <a:r>
              <a:rPr kumimoji="1" lang="zh-TW" altLang="en-US" sz="2000" dirty="0" smtClean="0">
                <a:solidFill>
                  <a:prstClr val="black">
                    <a:lumMod val="75000"/>
                    <a:lumOff val="25000"/>
                  </a:prstClr>
                </a:solidFill>
                <a:ea typeface="微软雅黑"/>
                <a:cs typeface="微软雅黑"/>
              </a:rPr>
              <a:t>社群內教師溝通與設計相關連串課程讓學生能夠編寫或是相關的文史踏查相關紀錄與小論文編輯的實質歷程發展。</a:t>
            </a:r>
            <a:endParaRPr kumimoji="1" lang="zh-CN" altLang="en-US" sz="2000" dirty="0">
              <a:solidFill>
                <a:prstClr val="black">
                  <a:lumMod val="75000"/>
                  <a:lumOff val="25000"/>
                </a:prstClr>
              </a:solidFill>
              <a:cs typeface="微软雅黑"/>
            </a:endParaRPr>
          </a:p>
        </p:txBody>
      </p:sp>
      <p:sp>
        <p:nvSpPr>
          <p:cNvPr id="18" name="矩形 17"/>
          <p:cNvSpPr/>
          <p:nvPr/>
        </p:nvSpPr>
        <p:spPr>
          <a:xfrm>
            <a:off x="4249496" y="3769985"/>
            <a:ext cx="3628411" cy="1723527"/>
          </a:xfrm>
          <a:prstGeom prst="rect">
            <a:avLst/>
          </a:prstGeom>
          <a:ln w="12700" cmpd="sng">
            <a:solidFill>
              <a:srgbClr val="414141"/>
            </a:solidFill>
          </a:ln>
        </p:spPr>
        <p:txBody>
          <a:bodyPr wrap="square" lIns="121899" tIns="60949" rIns="121899" bIns="60949">
            <a:spAutoFit/>
          </a:bodyPr>
          <a:lstStyle/>
          <a:p>
            <a:pPr algn="ctr" defTabSz="609459">
              <a:lnSpc>
                <a:spcPct val="130000"/>
              </a:lnSpc>
            </a:pPr>
            <a:r>
              <a:rPr kumimoji="1" lang="zh-TW" altLang="en-US" sz="2000" dirty="0" smtClean="0">
                <a:solidFill>
                  <a:prstClr val="black">
                    <a:lumMod val="75000"/>
                    <a:lumOff val="25000"/>
                  </a:prstClr>
                </a:solidFill>
                <a:ea typeface="微软雅黑"/>
                <a:cs typeface="微软雅黑"/>
              </a:rPr>
              <a:t>斟酌</a:t>
            </a:r>
            <a:r>
              <a:rPr kumimoji="1" lang="zh-TW" altLang="en-US" sz="2000" dirty="0">
                <a:solidFill>
                  <a:prstClr val="black">
                    <a:lumMod val="75000"/>
                    <a:lumOff val="25000"/>
                  </a:prstClr>
                </a:solidFill>
                <a:ea typeface="微软雅黑"/>
                <a:cs typeface="微软雅黑"/>
              </a:rPr>
              <a:t>同學的回饋意見後做調整或修正的安排，期末學習單的</a:t>
            </a:r>
            <a:r>
              <a:rPr kumimoji="1" lang="zh-TW" altLang="en-US" sz="2000" dirty="0" smtClean="0">
                <a:solidFill>
                  <a:prstClr val="black">
                    <a:lumMod val="75000"/>
                    <a:lumOff val="25000"/>
                  </a:prstClr>
                </a:solidFill>
                <a:ea typeface="微软雅黑"/>
                <a:cs typeface="微软雅黑"/>
              </a:rPr>
              <a:t>完成皆是發展成實際課程最大效益與起步。</a:t>
            </a:r>
            <a:endParaRPr kumimoji="1" lang="zh-CN" altLang="en-US" sz="2000" dirty="0">
              <a:solidFill>
                <a:prstClr val="black">
                  <a:lumMod val="75000"/>
                  <a:lumOff val="25000"/>
                </a:prstClr>
              </a:solidFill>
              <a:cs typeface="微软雅黑"/>
            </a:endParaRPr>
          </a:p>
        </p:txBody>
      </p:sp>
      <p:sp>
        <p:nvSpPr>
          <p:cNvPr id="19" name="矩形 18"/>
          <p:cNvSpPr/>
          <p:nvPr/>
        </p:nvSpPr>
        <p:spPr>
          <a:xfrm>
            <a:off x="450158" y="3758927"/>
            <a:ext cx="3573202" cy="1723527"/>
          </a:xfrm>
          <a:prstGeom prst="rect">
            <a:avLst/>
          </a:prstGeom>
          <a:ln w="12700" cmpd="sng">
            <a:solidFill>
              <a:srgbClr val="414141"/>
            </a:solidFill>
          </a:ln>
        </p:spPr>
        <p:txBody>
          <a:bodyPr wrap="square" lIns="121899" tIns="60949" rIns="121899" bIns="60949">
            <a:spAutoFit/>
          </a:bodyPr>
          <a:lstStyle/>
          <a:p>
            <a:pPr algn="ctr" defTabSz="609459">
              <a:lnSpc>
                <a:spcPct val="130000"/>
              </a:lnSpc>
            </a:pPr>
            <a:r>
              <a:rPr kumimoji="1" lang="zh-TW" altLang="en-US" sz="2000" dirty="0" smtClean="0">
                <a:solidFill>
                  <a:prstClr val="black">
                    <a:lumMod val="75000"/>
                    <a:lumOff val="25000"/>
                  </a:prstClr>
                </a:solidFill>
                <a:ea typeface="微软雅黑"/>
                <a:cs typeface="微软雅黑"/>
              </a:rPr>
              <a:t>依照課程</a:t>
            </a:r>
            <a:r>
              <a:rPr kumimoji="1" lang="zh-TW" altLang="en-US" sz="2000" dirty="0">
                <a:solidFill>
                  <a:prstClr val="black">
                    <a:lumMod val="75000"/>
                    <a:lumOff val="25000"/>
                  </a:prstClr>
                </a:solidFill>
                <a:ea typeface="微软雅黑"/>
                <a:cs typeface="微软雅黑"/>
              </a:rPr>
              <a:t>的需求與相關資源</a:t>
            </a:r>
            <a:r>
              <a:rPr kumimoji="1" lang="zh-TW" altLang="en-US" sz="2000" dirty="0" smtClean="0">
                <a:solidFill>
                  <a:prstClr val="black">
                    <a:lumMod val="75000"/>
                    <a:lumOff val="25000"/>
                  </a:prstClr>
                </a:solidFill>
                <a:ea typeface="微软雅黑"/>
                <a:cs typeface="微软雅黑"/>
              </a:rPr>
              <a:t>考量後</a:t>
            </a:r>
            <a:r>
              <a:rPr kumimoji="1" lang="zh-TW" altLang="en-US" sz="2000" dirty="0">
                <a:solidFill>
                  <a:prstClr val="black">
                    <a:lumMod val="75000"/>
                    <a:lumOff val="25000"/>
                  </a:prstClr>
                </a:solidFill>
                <a:ea typeface="微软雅黑"/>
                <a:cs typeface="微软雅黑"/>
              </a:rPr>
              <a:t>，才能讓我們的</a:t>
            </a:r>
            <a:r>
              <a:rPr kumimoji="1" lang="zh-TW" altLang="en-US" sz="2000" dirty="0" smtClean="0">
                <a:solidFill>
                  <a:prstClr val="black">
                    <a:lumMod val="75000"/>
                    <a:lumOff val="25000"/>
                  </a:prstClr>
                </a:solidFill>
                <a:ea typeface="微软雅黑"/>
                <a:cs typeface="微软雅黑"/>
              </a:rPr>
              <a:t>課程教學與</a:t>
            </a:r>
            <a:r>
              <a:rPr kumimoji="1" lang="zh-TW" altLang="en-US" sz="2000" dirty="0">
                <a:solidFill>
                  <a:prstClr val="black">
                    <a:lumMod val="75000"/>
                    <a:lumOff val="25000"/>
                  </a:prstClr>
                </a:solidFill>
                <a:ea typeface="微软雅黑"/>
                <a:cs typeface="微软雅黑"/>
              </a:rPr>
              <a:t>計劃應用，讓同學能夠充份的進行考察與探究</a:t>
            </a:r>
            <a:endParaRPr kumimoji="1" lang="zh-CN" altLang="en-US" sz="2000" dirty="0">
              <a:solidFill>
                <a:prstClr val="black">
                  <a:lumMod val="75000"/>
                  <a:lumOff val="25000"/>
                </a:prstClr>
              </a:solidFill>
              <a:cs typeface="微软雅黑"/>
            </a:endParaRPr>
          </a:p>
        </p:txBody>
      </p:sp>
    </p:spTree>
    <p:extLst>
      <p:ext uri="{BB962C8B-B14F-4D97-AF65-F5344CB8AC3E}">
        <p14:creationId xmlns:p14="http://schemas.microsoft.com/office/powerpoint/2010/main" val="2058915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669471" y="346304"/>
            <a:ext cx="4669972" cy="523220"/>
          </a:xfrm>
          <a:prstGeom prst="rect">
            <a:avLst/>
          </a:prstGeom>
          <a:noFill/>
        </p:spPr>
        <p:txBody>
          <a:bodyPr wrap="square" rtlCol="0">
            <a:spAutoFit/>
          </a:bodyPr>
          <a:lstStyle/>
          <a:p>
            <a:r>
              <a:rPr lang="zh-TW" altLang="en-US" sz="2800" dirty="0" smtClean="0">
                <a:solidFill>
                  <a:schemeClr val="bg1"/>
                </a:solidFill>
                <a:latin typeface="標楷體" panose="03000509000000000000" pitchFamily="65" charset="-120"/>
                <a:ea typeface="標楷體" panose="03000509000000000000" pitchFamily="65" charset="-120"/>
              </a:rPr>
              <a:t>補充 課程說明</a:t>
            </a:r>
            <a:endParaRPr lang="zh-TW" altLang="en-US" sz="2800" dirty="0">
              <a:solidFill>
                <a:schemeClr val="bg1"/>
              </a:solidFill>
              <a:latin typeface="標楷體" panose="03000509000000000000" pitchFamily="65" charset="-120"/>
              <a:ea typeface="標楷體" panose="03000509000000000000" pitchFamily="65" charset="-120"/>
            </a:endParaRPr>
          </a:p>
        </p:txBody>
      </p:sp>
      <p:graphicFrame>
        <p:nvGraphicFramePr>
          <p:cNvPr id="3" name="資料庫圖表 2"/>
          <p:cNvGraphicFramePr/>
          <p:nvPr>
            <p:extLst>
              <p:ext uri="{D42A27DB-BD31-4B8C-83A1-F6EECF244321}">
                <p14:modId xmlns:p14="http://schemas.microsoft.com/office/powerpoint/2010/main" val="3358683462"/>
              </p:ext>
            </p:extLst>
          </p:nvPr>
        </p:nvGraphicFramePr>
        <p:xfrm>
          <a:off x="2032264" y="719314"/>
          <a:ext cx="8129059" cy="54193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1213" y="882096"/>
            <a:ext cx="2127250"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25649" y="4399542"/>
            <a:ext cx="2127250"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字方塊 4"/>
          <p:cNvSpPr txBox="1"/>
          <p:nvPr/>
        </p:nvSpPr>
        <p:spPr>
          <a:xfrm>
            <a:off x="4376056" y="5290457"/>
            <a:ext cx="1404257" cy="492443"/>
          </a:xfrm>
          <a:prstGeom prst="rect">
            <a:avLst/>
          </a:prstGeom>
          <a:noFill/>
        </p:spPr>
        <p:txBody>
          <a:bodyPr wrap="square" rtlCol="0">
            <a:spAutoFit/>
          </a:bodyPr>
          <a:lstStyle/>
          <a:p>
            <a:r>
              <a:rPr lang="zh-TW" altLang="en-US" sz="2600" dirty="0" smtClean="0">
                <a:solidFill>
                  <a:schemeClr val="bg1"/>
                </a:solidFill>
                <a:latin typeface="標楷體" panose="03000509000000000000" pitchFamily="65" charset="-120"/>
                <a:ea typeface="標楷體" panose="03000509000000000000" pitchFamily="65" charset="-120"/>
              </a:rPr>
              <a:t>品德力</a:t>
            </a:r>
            <a:endParaRPr lang="zh-TW" altLang="en-US" sz="2600" dirty="0">
              <a:solidFill>
                <a:schemeClr val="bg1"/>
              </a:solidFill>
              <a:latin typeface="標楷體" panose="03000509000000000000" pitchFamily="65" charset="-120"/>
              <a:ea typeface="標楷體" panose="03000509000000000000" pitchFamily="65" charset="-120"/>
            </a:endParaRPr>
          </a:p>
        </p:txBody>
      </p:sp>
      <p:sp>
        <p:nvSpPr>
          <p:cNvPr id="6" name="文字方塊 5"/>
          <p:cNvSpPr txBox="1"/>
          <p:nvPr/>
        </p:nvSpPr>
        <p:spPr>
          <a:xfrm>
            <a:off x="7645173" y="1649185"/>
            <a:ext cx="1466169" cy="523220"/>
          </a:xfrm>
          <a:prstGeom prst="rect">
            <a:avLst/>
          </a:prstGeom>
          <a:noFill/>
        </p:spPr>
        <p:txBody>
          <a:bodyPr wrap="square" rtlCol="0">
            <a:spAutoFit/>
          </a:bodyPr>
          <a:lstStyle/>
          <a:p>
            <a:r>
              <a:rPr lang="zh-TW" altLang="en-US" sz="2800" dirty="0" smtClean="0">
                <a:solidFill>
                  <a:schemeClr val="bg1"/>
                </a:solidFill>
                <a:latin typeface="標楷體" panose="03000509000000000000" pitchFamily="65" charset="-120"/>
                <a:ea typeface="標楷體" panose="03000509000000000000" pitchFamily="65" charset="-120"/>
              </a:rPr>
              <a:t>國際觀</a:t>
            </a:r>
            <a:endParaRPr lang="zh-TW" altLang="en-US" sz="2800" dirty="0">
              <a:solidFill>
                <a:schemeClr val="bg1"/>
              </a:solidFill>
              <a:latin typeface="標楷體" panose="03000509000000000000" pitchFamily="65" charset="-120"/>
              <a:ea typeface="標楷體" panose="03000509000000000000" pitchFamily="65" charset="-120"/>
            </a:endParaRPr>
          </a:p>
        </p:txBody>
      </p:sp>
      <p:sp>
        <p:nvSpPr>
          <p:cNvPr id="7" name="文字方塊 6"/>
          <p:cNvSpPr txBox="1"/>
          <p:nvPr/>
        </p:nvSpPr>
        <p:spPr>
          <a:xfrm>
            <a:off x="5780313" y="235764"/>
            <a:ext cx="2188029" cy="646331"/>
          </a:xfrm>
          <a:prstGeom prst="rect">
            <a:avLst/>
          </a:prstGeom>
          <a:noFill/>
        </p:spPr>
        <p:txBody>
          <a:bodyPr wrap="square" rtlCol="0">
            <a:spAutoFit/>
          </a:bodyPr>
          <a:lstStyle/>
          <a:p>
            <a:r>
              <a:rPr lang="zh-TW" altLang="en-US" sz="3600" dirty="0" smtClean="0">
                <a:solidFill>
                  <a:schemeClr val="bg1"/>
                </a:solidFill>
                <a:latin typeface="標楷體" panose="03000509000000000000" pitchFamily="65" charset="-120"/>
                <a:ea typeface="標楷體" panose="03000509000000000000" pitchFamily="65" charset="-120"/>
              </a:rPr>
              <a:t>學生圖像</a:t>
            </a:r>
            <a:endParaRPr lang="zh-TW" altLang="en-US" sz="3600" dirty="0">
              <a:solidFill>
                <a:schemeClr val="bg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790869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6074229" y="396148"/>
            <a:ext cx="3053442" cy="646331"/>
          </a:xfrm>
          <a:prstGeom prst="rect">
            <a:avLst/>
          </a:prstGeom>
          <a:noFill/>
        </p:spPr>
        <p:txBody>
          <a:bodyPr wrap="square" rtlCol="0">
            <a:spAutoFit/>
          </a:bodyPr>
          <a:lstStyle/>
          <a:p>
            <a:r>
              <a:rPr lang="zh-TW" altLang="en-US" sz="3600" dirty="0" smtClean="0">
                <a:solidFill>
                  <a:schemeClr val="bg1"/>
                </a:solidFill>
                <a:latin typeface="標楷體" panose="03000509000000000000" pitchFamily="65" charset="-120"/>
                <a:ea typeface="標楷體" panose="03000509000000000000" pitchFamily="65" charset="-120"/>
              </a:rPr>
              <a:t>課程目標</a:t>
            </a:r>
            <a:endParaRPr lang="zh-TW" altLang="en-US" sz="3600" dirty="0">
              <a:solidFill>
                <a:schemeClr val="bg1"/>
              </a:solidFill>
              <a:latin typeface="標楷體" panose="03000509000000000000" pitchFamily="65" charset="-120"/>
              <a:ea typeface="標楷體" panose="03000509000000000000" pitchFamily="65" charset="-120"/>
            </a:endParaRPr>
          </a:p>
        </p:txBody>
      </p:sp>
      <p:sp>
        <p:nvSpPr>
          <p:cNvPr id="3" name="文字方塊 2"/>
          <p:cNvSpPr txBox="1"/>
          <p:nvPr/>
        </p:nvSpPr>
        <p:spPr>
          <a:xfrm>
            <a:off x="669471" y="572407"/>
            <a:ext cx="3102429" cy="523220"/>
          </a:xfrm>
          <a:prstGeom prst="rect">
            <a:avLst/>
          </a:prstGeom>
          <a:noFill/>
        </p:spPr>
        <p:txBody>
          <a:bodyPr wrap="square" rtlCol="0">
            <a:spAutoFit/>
          </a:bodyPr>
          <a:lstStyle/>
          <a:p>
            <a:r>
              <a:rPr lang="zh-TW" altLang="en-US" sz="2800" dirty="0" smtClean="0">
                <a:solidFill>
                  <a:schemeClr val="bg1"/>
                </a:solidFill>
                <a:latin typeface="標楷體" panose="03000509000000000000" pitchFamily="65" charset="-120"/>
                <a:ea typeface="標楷體" panose="03000509000000000000" pitchFamily="65" charset="-120"/>
              </a:rPr>
              <a:t>試行課程說明</a:t>
            </a:r>
            <a:endParaRPr lang="zh-TW" altLang="en-US" sz="2800" dirty="0">
              <a:solidFill>
                <a:schemeClr val="bg1"/>
              </a:solidFill>
              <a:latin typeface="標楷體" panose="03000509000000000000" pitchFamily="65" charset="-120"/>
              <a:ea typeface="標楷體" panose="03000509000000000000" pitchFamily="65" charset="-120"/>
            </a:endParaRPr>
          </a:p>
        </p:txBody>
      </p:sp>
      <p:graphicFrame>
        <p:nvGraphicFramePr>
          <p:cNvPr id="4" name="資料庫圖表 3"/>
          <p:cNvGraphicFramePr/>
          <p:nvPr>
            <p:extLst>
              <p:ext uri="{D42A27DB-BD31-4B8C-83A1-F6EECF244321}">
                <p14:modId xmlns:p14="http://schemas.microsoft.com/office/powerpoint/2010/main" val="1406611210"/>
              </p:ext>
            </p:extLst>
          </p:nvPr>
        </p:nvGraphicFramePr>
        <p:xfrm>
          <a:off x="2009699" y="1404257"/>
          <a:ext cx="9550930" cy="5160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32824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12022" y="2153843"/>
            <a:ext cx="6388287" cy="2185214"/>
          </a:xfrm>
          <a:prstGeom prst="rect">
            <a:avLst/>
          </a:prstGeom>
          <a:noFill/>
        </p:spPr>
        <p:txBody>
          <a:bodyPr wrap="none" rtlCol="0">
            <a:spAutoFit/>
          </a:bodyPr>
          <a:lstStyle/>
          <a:p>
            <a:pPr algn="ctr"/>
            <a:r>
              <a:rPr kumimoji="1" lang="en-US" altLang="zh-CN" sz="7200" b="1" dirty="0">
                <a:solidFill>
                  <a:schemeClr val="accent3">
                    <a:lumMod val="60000"/>
                    <a:lumOff val="40000"/>
                  </a:schemeClr>
                </a:solidFill>
              </a:rPr>
              <a:t>THANK YOU</a:t>
            </a:r>
          </a:p>
          <a:p>
            <a:pPr algn="ctr"/>
            <a:r>
              <a:rPr kumimoji="1" lang="en-US" altLang="zh-CN" sz="6400" b="1" dirty="0">
                <a:solidFill>
                  <a:schemeClr val="accent3">
                    <a:lumMod val="60000"/>
                    <a:lumOff val="40000"/>
                  </a:schemeClr>
                </a:solidFill>
              </a:rPr>
              <a:t>FOR</a:t>
            </a:r>
            <a:r>
              <a:rPr kumimoji="1" lang="zh-CN" altLang="en-US" sz="6400" b="1" dirty="0">
                <a:solidFill>
                  <a:schemeClr val="accent3">
                    <a:lumMod val="60000"/>
                    <a:lumOff val="40000"/>
                  </a:schemeClr>
                </a:solidFill>
              </a:rPr>
              <a:t> </a:t>
            </a:r>
            <a:r>
              <a:rPr kumimoji="1" lang="en-US" altLang="zh-CN" sz="6400" b="1" dirty="0">
                <a:solidFill>
                  <a:schemeClr val="accent3">
                    <a:lumMod val="60000"/>
                    <a:lumOff val="40000"/>
                  </a:schemeClr>
                </a:solidFill>
              </a:rPr>
              <a:t>WATCHING</a:t>
            </a:r>
            <a:endParaRPr kumimoji="1" lang="zh-CN" altLang="en-US" sz="6400" b="1" dirty="0">
              <a:solidFill>
                <a:schemeClr val="accent3">
                  <a:lumMod val="60000"/>
                  <a:lumOff val="40000"/>
                </a:schemeClr>
              </a:solidFill>
            </a:endParaRPr>
          </a:p>
        </p:txBody>
      </p:sp>
      <p:sp>
        <p:nvSpPr>
          <p:cNvPr id="5" name="矩形 4"/>
          <p:cNvSpPr/>
          <p:nvPr/>
        </p:nvSpPr>
        <p:spPr>
          <a:xfrm>
            <a:off x="2721393" y="1952244"/>
            <a:ext cx="6569544" cy="2407040"/>
          </a:xfrm>
          <a:prstGeom prst="rect">
            <a:avLst/>
          </a:prstGeom>
          <a:noFill/>
          <a:ln w="12700" cmpd="sng">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200">
              <a:solidFill>
                <a:schemeClr val="bg1">
                  <a:lumMod val="95000"/>
                </a:schemeClr>
              </a:solidFill>
            </a:endParaRPr>
          </a:p>
        </p:txBody>
      </p:sp>
    </p:spTree>
    <p:extLst>
      <p:ext uri="{BB962C8B-B14F-4D97-AF65-F5344CB8AC3E}">
        <p14:creationId xmlns:p14="http://schemas.microsoft.com/office/powerpoint/2010/main" val="28737569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477677" y="2365311"/>
            <a:ext cx="1399592" cy="1399592"/>
          </a:xfrm>
          <a:prstGeom prst="rect">
            <a:avLst/>
          </a:prstGeom>
          <a:no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kumimoji="1" lang="en-US" altLang="zh-CN" sz="6933" b="1" dirty="0">
                <a:solidFill>
                  <a:schemeClr val="bg1">
                    <a:lumMod val="95000"/>
                  </a:schemeClr>
                </a:solidFill>
              </a:rPr>
              <a:t>01</a:t>
            </a:r>
            <a:endParaRPr kumimoji="1" lang="zh-CN" altLang="en-US" sz="6933" b="1" dirty="0">
              <a:solidFill>
                <a:schemeClr val="bg1">
                  <a:lumMod val="95000"/>
                </a:schemeClr>
              </a:solidFill>
            </a:endParaRPr>
          </a:p>
        </p:txBody>
      </p:sp>
      <p:sp>
        <p:nvSpPr>
          <p:cNvPr id="4" name="矩形 3"/>
          <p:cNvSpPr/>
          <p:nvPr/>
        </p:nvSpPr>
        <p:spPr>
          <a:xfrm>
            <a:off x="4056180" y="2365311"/>
            <a:ext cx="5172226" cy="3293209"/>
          </a:xfrm>
          <a:prstGeom prst="rect">
            <a:avLst/>
          </a:prstGeom>
        </p:spPr>
        <p:txBody>
          <a:bodyPr wrap="square">
            <a:spAutoFit/>
          </a:bodyPr>
          <a:lstStyle/>
          <a:p>
            <a:r>
              <a:rPr kumimoji="1" lang="zh-TW" altLang="en-US" sz="4400" b="1" dirty="0">
                <a:solidFill>
                  <a:schemeClr val="bg1"/>
                </a:solidFill>
              </a:rPr>
              <a:t>預備課程與實</a:t>
            </a:r>
            <a:r>
              <a:rPr kumimoji="1" lang="zh-TW" altLang="en-US" sz="4400" b="1" dirty="0" smtClean="0">
                <a:solidFill>
                  <a:schemeClr val="bg1"/>
                </a:solidFill>
              </a:rPr>
              <a:t>作</a:t>
            </a:r>
            <a:r>
              <a:rPr kumimoji="1" lang="en-US" altLang="zh-TW" sz="4400" b="1" dirty="0" smtClean="0">
                <a:solidFill>
                  <a:schemeClr val="bg1"/>
                </a:solidFill>
              </a:rPr>
              <a:t/>
            </a:r>
            <a:br>
              <a:rPr kumimoji="1" lang="en-US" altLang="zh-TW" sz="4400" b="1" dirty="0" smtClean="0">
                <a:solidFill>
                  <a:schemeClr val="bg1"/>
                </a:solidFill>
              </a:rPr>
            </a:br>
            <a:r>
              <a:rPr kumimoji="1" lang="zh-TW" altLang="en-US" sz="4400" b="1" dirty="0" smtClean="0">
                <a:solidFill>
                  <a:schemeClr val="bg1"/>
                </a:solidFill>
              </a:rPr>
              <a:t>   </a:t>
            </a:r>
            <a:r>
              <a:rPr kumimoji="1" lang="zh-TW" altLang="en-US" sz="3200" b="1" dirty="0" smtClean="0">
                <a:solidFill>
                  <a:schemeClr val="bg1"/>
                </a:solidFill>
              </a:rPr>
              <a:t>課</a:t>
            </a:r>
            <a:r>
              <a:rPr kumimoji="1" lang="zh-TW" altLang="en-US" sz="3200" b="1" dirty="0">
                <a:solidFill>
                  <a:schemeClr val="bg1"/>
                </a:solidFill>
              </a:rPr>
              <a:t>綱運作與預備</a:t>
            </a:r>
            <a:r>
              <a:rPr kumimoji="1" lang="zh-TW" altLang="en-US" sz="3200" b="1" dirty="0" smtClean="0">
                <a:solidFill>
                  <a:schemeClr val="bg1"/>
                </a:solidFill>
              </a:rPr>
              <a:t>課程</a:t>
            </a:r>
            <a:r>
              <a:rPr kumimoji="1" lang="en-US" altLang="zh-TW" sz="3200" b="1" dirty="0" smtClean="0">
                <a:solidFill>
                  <a:schemeClr val="bg1"/>
                </a:solidFill>
              </a:rPr>
              <a:t/>
            </a:r>
            <a:br>
              <a:rPr kumimoji="1" lang="en-US" altLang="zh-TW" sz="3200" b="1" dirty="0" smtClean="0">
                <a:solidFill>
                  <a:schemeClr val="bg1"/>
                </a:solidFill>
              </a:rPr>
            </a:br>
            <a:r>
              <a:rPr kumimoji="1" lang="zh-TW" altLang="en-US" sz="3200" b="1" dirty="0" smtClean="0">
                <a:solidFill>
                  <a:schemeClr val="bg1"/>
                </a:solidFill>
              </a:rPr>
              <a:t>      社</a:t>
            </a:r>
            <a:r>
              <a:rPr kumimoji="1" lang="zh-TW" altLang="en-US" sz="3200" b="1" dirty="0">
                <a:solidFill>
                  <a:schemeClr val="bg1"/>
                </a:solidFill>
              </a:rPr>
              <a:t>群成員與共備夥伴</a:t>
            </a:r>
          </a:p>
          <a:p>
            <a:endParaRPr kumimoji="1" lang="en-US" altLang="zh-TW" sz="4400" b="1" dirty="0" smtClean="0">
              <a:solidFill>
                <a:schemeClr val="bg1"/>
              </a:solidFill>
            </a:endParaRPr>
          </a:p>
          <a:p>
            <a:endParaRPr kumimoji="1" lang="zh-TW" altLang="en-US" sz="4400" b="1" dirty="0">
              <a:solidFill>
                <a:schemeClr val="bg1"/>
              </a:solidFill>
            </a:endParaRPr>
          </a:p>
        </p:txBody>
      </p:sp>
    </p:spTree>
    <p:extLst>
      <p:ext uri="{BB962C8B-B14F-4D97-AF65-F5344CB8AC3E}">
        <p14:creationId xmlns:p14="http://schemas.microsoft.com/office/powerpoint/2010/main" val="315235992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Freeform 218"/>
          <p:cNvSpPr>
            <a:spLocks noChangeAspect="1" noEditPoints="1"/>
          </p:cNvSpPr>
          <p:nvPr/>
        </p:nvSpPr>
        <p:spPr bwMode="auto">
          <a:xfrm>
            <a:off x="4472400" y="2080553"/>
            <a:ext cx="684879" cy="720000"/>
          </a:xfrm>
          <a:custGeom>
            <a:avLst/>
            <a:gdLst>
              <a:gd name="T0" fmla="*/ 61 w 117"/>
              <a:gd name="T1" fmla="*/ 38 h 123"/>
              <a:gd name="T2" fmla="*/ 72 w 117"/>
              <a:gd name="T3" fmla="*/ 43 h 123"/>
              <a:gd name="T4" fmla="*/ 76 w 117"/>
              <a:gd name="T5" fmla="*/ 47 h 123"/>
              <a:gd name="T6" fmla="*/ 63 w 117"/>
              <a:gd name="T7" fmla="*/ 62 h 123"/>
              <a:gd name="T8" fmla="*/ 61 w 117"/>
              <a:gd name="T9" fmla="*/ 59 h 123"/>
              <a:gd name="T10" fmla="*/ 54 w 117"/>
              <a:gd name="T11" fmla="*/ 57 h 123"/>
              <a:gd name="T12" fmla="*/ 49 w 117"/>
              <a:gd name="T13" fmla="*/ 59 h 123"/>
              <a:gd name="T14" fmla="*/ 24 w 117"/>
              <a:gd name="T15" fmla="*/ 83 h 123"/>
              <a:gd name="T16" fmla="*/ 20 w 117"/>
              <a:gd name="T17" fmla="*/ 88 h 123"/>
              <a:gd name="T18" fmla="*/ 20 w 117"/>
              <a:gd name="T19" fmla="*/ 94 h 123"/>
              <a:gd name="T20" fmla="*/ 24 w 117"/>
              <a:gd name="T21" fmla="*/ 100 h 123"/>
              <a:gd name="T22" fmla="*/ 27 w 117"/>
              <a:gd name="T23" fmla="*/ 102 h 123"/>
              <a:gd name="T24" fmla="*/ 33 w 117"/>
              <a:gd name="T25" fmla="*/ 104 h 123"/>
              <a:gd name="T26" fmla="*/ 38 w 117"/>
              <a:gd name="T27" fmla="*/ 102 h 123"/>
              <a:gd name="T28" fmla="*/ 51 w 117"/>
              <a:gd name="T29" fmla="*/ 91 h 123"/>
              <a:gd name="T30" fmla="*/ 58 w 117"/>
              <a:gd name="T31" fmla="*/ 88 h 123"/>
              <a:gd name="T32" fmla="*/ 65 w 117"/>
              <a:gd name="T33" fmla="*/ 91 h 123"/>
              <a:gd name="T34" fmla="*/ 67 w 117"/>
              <a:gd name="T35" fmla="*/ 97 h 123"/>
              <a:gd name="T36" fmla="*/ 65 w 117"/>
              <a:gd name="T37" fmla="*/ 104 h 123"/>
              <a:gd name="T38" fmla="*/ 45 w 117"/>
              <a:gd name="T39" fmla="*/ 121 h 123"/>
              <a:gd name="T40" fmla="*/ 33 w 117"/>
              <a:gd name="T41" fmla="*/ 123 h 123"/>
              <a:gd name="T42" fmla="*/ 11 w 117"/>
              <a:gd name="T43" fmla="*/ 114 h 123"/>
              <a:gd name="T44" fmla="*/ 3 w 117"/>
              <a:gd name="T45" fmla="*/ 102 h 123"/>
              <a:gd name="T46" fmla="*/ 3 w 117"/>
              <a:gd name="T47" fmla="*/ 79 h 123"/>
              <a:gd name="T48" fmla="*/ 32 w 117"/>
              <a:gd name="T49" fmla="*/ 47 h 123"/>
              <a:gd name="T50" fmla="*/ 54 w 117"/>
              <a:gd name="T51" fmla="*/ 38 h 123"/>
              <a:gd name="T52" fmla="*/ 97 w 117"/>
              <a:gd name="T53" fmla="*/ 3 h 123"/>
              <a:gd name="T54" fmla="*/ 108 w 117"/>
              <a:gd name="T55" fmla="*/ 9 h 123"/>
              <a:gd name="T56" fmla="*/ 117 w 117"/>
              <a:gd name="T57" fmla="*/ 32 h 123"/>
              <a:gd name="T58" fmla="*/ 108 w 117"/>
              <a:gd name="T59" fmla="*/ 54 h 123"/>
              <a:gd name="T60" fmla="*/ 75 w 117"/>
              <a:gd name="T61" fmla="*/ 83 h 123"/>
              <a:gd name="T62" fmla="*/ 63 w 117"/>
              <a:gd name="T63" fmla="*/ 85 h 123"/>
              <a:gd name="T64" fmla="*/ 42 w 117"/>
              <a:gd name="T65" fmla="*/ 76 h 123"/>
              <a:gd name="T66" fmla="*/ 54 w 117"/>
              <a:gd name="T67" fmla="*/ 62 h 123"/>
              <a:gd name="T68" fmla="*/ 58 w 117"/>
              <a:gd name="T69" fmla="*/ 64 h 123"/>
              <a:gd name="T70" fmla="*/ 63 w 117"/>
              <a:gd name="T71" fmla="*/ 66 h 123"/>
              <a:gd name="T72" fmla="*/ 70 w 117"/>
              <a:gd name="T73" fmla="*/ 64 h 123"/>
              <a:gd name="T74" fmla="*/ 95 w 117"/>
              <a:gd name="T75" fmla="*/ 41 h 123"/>
              <a:gd name="T76" fmla="*/ 97 w 117"/>
              <a:gd name="T77" fmla="*/ 36 h 123"/>
              <a:gd name="T78" fmla="*/ 97 w 117"/>
              <a:gd name="T79" fmla="*/ 29 h 123"/>
              <a:gd name="T80" fmla="*/ 95 w 117"/>
              <a:gd name="T81" fmla="*/ 24 h 123"/>
              <a:gd name="T82" fmla="*/ 91 w 117"/>
              <a:gd name="T83" fmla="*/ 21 h 123"/>
              <a:gd name="T84" fmla="*/ 86 w 117"/>
              <a:gd name="T85" fmla="*/ 19 h 123"/>
              <a:gd name="T86" fmla="*/ 79 w 117"/>
              <a:gd name="T87" fmla="*/ 21 h 123"/>
              <a:gd name="T88" fmla="*/ 67 w 117"/>
              <a:gd name="T89" fmla="*/ 32 h 123"/>
              <a:gd name="T90" fmla="*/ 61 w 117"/>
              <a:gd name="T91" fmla="*/ 34 h 123"/>
              <a:gd name="T92" fmla="*/ 54 w 117"/>
              <a:gd name="T93" fmla="*/ 32 h 123"/>
              <a:gd name="T94" fmla="*/ 51 w 117"/>
              <a:gd name="T95" fmla="*/ 25 h 123"/>
              <a:gd name="T96" fmla="*/ 54 w 117"/>
              <a:gd name="T97" fmla="*/ 19 h 123"/>
              <a:gd name="T98" fmla="*/ 74 w 117"/>
              <a:gd name="T99" fmla="*/ 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7" h="123">
                <a:moveTo>
                  <a:pt x="54" y="38"/>
                </a:moveTo>
                <a:lnTo>
                  <a:pt x="61" y="38"/>
                </a:lnTo>
                <a:lnTo>
                  <a:pt x="66" y="41"/>
                </a:lnTo>
                <a:lnTo>
                  <a:pt x="72" y="43"/>
                </a:lnTo>
                <a:lnTo>
                  <a:pt x="75" y="45"/>
                </a:lnTo>
                <a:lnTo>
                  <a:pt x="76" y="47"/>
                </a:lnTo>
                <a:lnTo>
                  <a:pt x="78" y="47"/>
                </a:lnTo>
                <a:lnTo>
                  <a:pt x="63" y="62"/>
                </a:lnTo>
                <a:lnTo>
                  <a:pt x="62" y="60"/>
                </a:lnTo>
                <a:lnTo>
                  <a:pt x="61" y="59"/>
                </a:lnTo>
                <a:lnTo>
                  <a:pt x="57" y="58"/>
                </a:lnTo>
                <a:lnTo>
                  <a:pt x="54" y="57"/>
                </a:lnTo>
                <a:lnTo>
                  <a:pt x="51" y="58"/>
                </a:lnTo>
                <a:lnTo>
                  <a:pt x="49" y="59"/>
                </a:lnTo>
                <a:lnTo>
                  <a:pt x="46" y="60"/>
                </a:lnTo>
                <a:lnTo>
                  <a:pt x="24" y="83"/>
                </a:lnTo>
                <a:lnTo>
                  <a:pt x="21" y="85"/>
                </a:lnTo>
                <a:lnTo>
                  <a:pt x="20" y="88"/>
                </a:lnTo>
                <a:lnTo>
                  <a:pt x="20" y="91"/>
                </a:lnTo>
                <a:lnTo>
                  <a:pt x="20" y="94"/>
                </a:lnTo>
                <a:lnTo>
                  <a:pt x="21" y="97"/>
                </a:lnTo>
                <a:lnTo>
                  <a:pt x="24" y="100"/>
                </a:lnTo>
                <a:lnTo>
                  <a:pt x="24" y="100"/>
                </a:lnTo>
                <a:lnTo>
                  <a:pt x="27" y="102"/>
                </a:lnTo>
                <a:lnTo>
                  <a:pt x="31" y="104"/>
                </a:lnTo>
                <a:lnTo>
                  <a:pt x="33" y="104"/>
                </a:lnTo>
                <a:lnTo>
                  <a:pt x="36" y="104"/>
                </a:lnTo>
                <a:lnTo>
                  <a:pt x="38" y="102"/>
                </a:lnTo>
                <a:lnTo>
                  <a:pt x="41" y="100"/>
                </a:lnTo>
                <a:lnTo>
                  <a:pt x="51" y="91"/>
                </a:lnTo>
                <a:lnTo>
                  <a:pt x="54" y="89"/>
                </a:lnTo>
                <a:lnTo>
                  <a:pt x="58" y="88"/>
                </a:lnTo>
                <a:lnTo>
                  <a:pt x="61" y="89"/>
                </a:lnTo>
                <a:lnTo>
                  <a:pt x="65" y="91"/>
                </a:lnTo>
                <a:lnTo>
                  <a:pt x="66" y="94"/>
                </a:lnTo>
                <a:lnTo>
                  <a:pt x="67" y="97"/>
                </a:lnTo>
                <a:lnTo>
                  <a:pt x="66" y="101"/>
                </a:lnTo>
                <a:lnTo>
                  <a:pt x="65" y="104"/>
                </a:lnTo>
                <a:lnTo>
                  <a:pt x="55" y="114"/>
                </a:lnTo>
                <a:lnTo>
                  <a:pt x="45" y="121"/>
                </a:lnTo>
                <a:lnTo>
                  <a:pt x="33" y="123"/>
                </a:lnTo>
                <a:lnTo>
                  <a:pt x="33" y="123"/>
                </a:lnTo>
                <a:lnTo>
                  <a:pt x="21" y="121"/>
                </a:lnTo>
                <a:lnTo>
                  <a:pt x="11" y="114"/>
                </a:lnTo>
                <a:lnTo>
                  <a:pt x="10" y="113"/>
                </a:lnTo>
                <a:lnTo>
                  <a:pt x="3" y="102"/>
                </a:lnTo>
                <a:lnTo>
                  <a:pt x="0" y="91"/>
                </a:lnTo>
                <a:lnTo>
                  <a:pt x="3" y="79"/>
                </a:lnTo>
                <a:lnTo>
                  <a:pt x="10" y="70"/>
                </a:lnTo>
                <a:lnTo>
                  <a:pt x="32" y="47"/>
                </a:lnTo>
                <a:lnTo>
                  <a:pt x="42" y="40"/>
                </a:lnTo>
                <a:lnTo>
                  <a:pt x="54" y="38"/>
                </a:lnTo>
                <a:close/>
                <a:moveTo>
                  <a:pt x="86" y="0"/>
                </a:moveTo>
                <a:lnTo>
                  <a:pt x="97" y="3"/>
                </a:lnTo>
                <a:lnTo>
                  <a:pt x="107" y="9"/>
                </a:lnTo>
                <a:lnTo>
                  <a:pt x="108" y="9"/>
                </a:lnTo>
                <a:lnTo>
                  <a:pt x="114" y="20"/>
                </a:lnTo>
                <a:lnTo>
                  <a:pt x="117" y="32"/>
                </a:lnTo>
                <a:lnTo>
                  <a:pt x="114" y="43"/>
                </a:lnTo>
                <a:lnTo>
                  <a:pt x="108" y="54"/>
                </a:lnTo>
                <a:lnTo>
                  <a:pt x="86" y="76"/>
                </a:lnTo>
                <a:lnTo>
                  <a:pt x="75" y="83"/>
                </a:lnTo>
                <a:lnTo>
                  <a:pt x="63" y="85"/>
                </a:lnTo>
                <a:lnTo>
                  <a:pt x="63" y="85"/>
                </a:lnTo>
                <a:lnTo>
                  <a:pt x="51" y="83"/>
                </a:lnTo>
                <a:lnTo>
                  <a:pt x="42" y="76"/>
                </a:lnTo>
                <a:lnTo>
                  <a:pt x="41" y="75"/>
                </a:lnTo>
                <a:lnTo>
                  <a:pt x="54" y="62"/>
                </a:lnTo>
                <a:lnTo>
                  <a:pt x="55" y="63"/>
                </a:lnTo>
                <a:lnTo>
                  <a:pt x="58" y="64"/>
                </a:lnTo>
                <a:lnTo>
                  <a:pt x="61" y="66"/>
                </a:lnTo>
                <a:lnTo>
                  <a:pt x="63" y="66"/>
                </a:lnTo>
                <a:lnTo>
                  <a:pt x="67" y="66"/>
                </a:lnTo>
                <a:lnTo>
                  <a:pt x="70" y="64"/>
                </a:lnTo>
                <a:lnTo>
                  <a:pt x="72" y="63"/>
                </a:lnTo>
                <a:lnTo>
                  <a:pt x="95" y="41"/>
                </a:lnTo>
                <a:lnTo>
                  <a:pt x="96" y="38"/>
                </a:lnTo>
                <a:lnTo>
                  <a:pt x="97" y="36"/>
                </a:lnTo>
                <a:lnTo>
                  <a:pt x="97" y="32"/>
                </a:lnTo>
                <a:lnTo>
                  <a:pt x="97" y="29"/>
                </a:lnTo>
                <a:lnTo>
                  <a:pt x="96" y="26"/>
                </a:lnTo>
                <a:lnTo>
                  <a:pt x="95" y="24"/>
                </a:lnTo>
                <a:lnTo>
                  <a:pt x="93" y="22"/>
                </a:lnTo>
                <a:lnTo>
                  <a:pt x="91" y="21"/>
                </a:lnTo>
                <a:lnTo>
                  <a:pt x="88" y="20"/>
                </a:lnTo>
                <a:lnTo>
                  <a:pt x="86" y="19"/>
                </a:lnTo>
                <a:lnTo>
                  <a:pt x="82" y="20"/>
                </a:lnTo>
                <a:lnTo>
                  <a:pt x="79" y="21"/>
                </a:lnTo>
                <a:lnTo>
                  <a:pt x="76" y="22"/>
                </a:lnTo>
                <a:lnTo>
                  <a:pt x="67" y="32"/>
                </a:lnTo>
                <a:lnTo>
                  <a:pt x="65" y="34"/>
                </a:lnTo>
                <a:lnTo>
                  <a:pt x="61" y="34"/>
                </a:lnTo>
                <a:lnTo>
                  <a:pt x="57" y="34"/>
                </a:lnTo>
                <a:lnTo>
                  <a:pt x="54" y="32"/>
                </a:lnTo>
                <a:lnTo>
                  <a:pt x="51" y="29"/>
                </a:lnTo>
                <a:lnTo>
                  <a:pt x="51" y="25"/>
                </a:lnTo>
                <a:lnTo>
                  <a:pt x="51" y="21"/>
                </a:lnTo>
                <a:lnTo>
                  <a:pt x="54" y="19"/>
                </a:lnTo>
                <a:lnTo>
                  <a:pt x="63" y="9"/>
                </a:lnTo>
                <a:lnTo>
                  <a:pt x="74" y="3"/>
                </a:lnTo>
                <a:lnTo>
                  <a:pt x="86" y="0"/>
                </a:ln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zh-CN" altLang="en-US" sz="3200"/>
          </a:p>
        </p:txBody>
      </p:sp>
      <p:sp>
        <p:nvSpPr>
          <p:cNvPr id="87" name="矩形 86"/>
          <p:cNvSpPr/>
          <p:nvPr/>
        </p:nvSpPr>
        <p:spPr>
          <a:xfrm>
            <a:off x="1145355" y="3072524"/>
            <a:ext cx="2265387" cy="2267031"/>
          </a:xfrm>
          <a:prstGeom prst="rect">
            <a:avLst/>
          </a:prstGeom>
          <a:noFill/>
        </p:spPr>
        <p:txBody>
          <a:bodyPr wrap="square">
            <a:spAutoFit/>
          </a:bodyPr>
          <a:lstStyle/>
          <a:p>
            <a:pPr algn="ctr">
              <a:lnSpc>
                <a:spcPct val="200000"/>
              </a:lnSpc>
            </a:pPr>
            <a:r>
              <a:rPr lang="zh-TW" altLang="en-US" sz="1867" b="1" dirty="0">
                <a:solidFill>
                  <a:schemeClr val="bg1"/>
                </a:solidFill>
              </a:rPr>
              <a:t>點擊此處添加標題</a:t>
            </a:r>
            <a:endParaRPr lang="en-US" altLang="zh-CN" sz="667" b="1" dirty="0">
              <a:solidFill>
                <a:schemeClr val="bg1"/>
              </a:solidFill>
            </a:endParaRPr>
          </a:p>
          <a:p>
            <a:pPr algn="ctr">
              <a:lnSpc>
                <a:spcPct val="130000"/>
              </a:lnSpc>
            </a:pPr>
            <a:r>
              <a:rPr lang="zh-TW" altLang="en-US" sz="1333" dirty="0">
                <a:solidFill>
                  <a:schemeClr val="bg1">
                    <a:lumMod val="95000"/>
                  </a:schemeClr>
                </a:solidFill>
              </a:rPr>
              <a:t>標題數字等都可以通過點擊和重新輸入進行更改，頂部“開始”面板中可以對字體、字號、顏色、行距等進行修改。建議正文</a:t>
            </a:r>
            <a:r>
              <a:rPr lang="en-US" altLang="zh-TW" sz="1333" dirty="0">
                <a:solidFill>
                  <a:schemeClr val="bg1">
                    <a:lumMod val="95000"/>
                  </a:schemeClr>
                </a:solidFill>
              </a:rPr>
              <a:t>10</a:t>
            </a:r>
            <a:r>
              <a:rPr lang="zh-TW" altLang="en-US" sz="1333" dirty="0">
                <a:solidFill>
                  <a:schemeClr val="bg1">
                    <a:lumMod val="95000"/>
                  </a:schemeClr>
                </a:solidFill>
              </a:rPr>
              <a:t>號字，</a:t>
            </a:r>
            <a:r>
              <a:rPr lang="en-US" altLang="zh-TW" sz="1333" dirty="0">
                <a:solidFill>
                  <a:schemeClr val="bg1">
                    <a:lumMod val="95000"/>
                  </a:schemeClr>
                </a:solidFill>
              </a:rPr>
              <a:t>1.3</a:t>
            </a:r>
            <a:r>
              <a:rPr lang="zh-TW" altLang="en-US" sz="1333" dirty="0">
                <a:solidFill>
                  <a:schemeClr val="bg1">
                    <a:lumMod val="95000"/>
                  </a:schemeClr>
                </a:solidFill>
              </a:rPr>
              <a:t>倍字間距。</a:t>
            </a:r>
            <a:endParaRPr lang="en-US" altLang="zh-CN" sz="1333" dirty="0">
              <a:solidFill>
                <a:schemeClr val="bg1">
                  <a:lumMod val="95000"/>
                </a:schemeClr>
              </a:solidFill>
            </a:endParaRPr>
          </a:p>
        </p:txBody>
      </p:sp>
      <p:sp>
        <p:nvSpPr>
          <p:cNvPr id="88" name="矩形 87"/>
          <p:cNvSpPr/>
          <p:nvPr/>
        </p:nvSpPr>
        <p:spPr>
          <a:xfrm>
            <a:off x="3682146" y="3072524"/>
            <a:ext cx="2265387" cy="2267031"/>
          </a:xfrm>
          <a:prstGeom prst="rect">
            <a:avLst/>
          </a:prstGeom>
          <a:noFill/>
        </p:spPr>
        <p:txBody>
          <a:bodyPr wrap="square">
            <a:spAutoFit/>
          </a:bodyPr>
          <a:lstStyle/>
          <a:p>
            <a:pPr algn="ctr">
              <a:lnSpc>
                <a:spcPct val="200000"/>
              </a:lnSpc>
            </a:pPr>
            <a:r>
              <a:rPr lang="zh-TW" altLang="en-US" sz="1867" b="1" dirty="0">
                <a:solidFill>
                  <a:schemeClr val="bg1"/>
                </a:solidFill>
              </a:rPr>
              <a:t>點擊此處添加標題</a:t>
            </a:r>
            <a:endParaRPr lang="en-US" altLang="zh-CN" sz="667" b="1" dirty="0">
              <a:solidFill>
                <a:schemeClr val="bg1"/>
              </a:solidFill>
            </a:endParaRPr>
          </a:p>
          <a:p>
            <a:pPr algn="ctr">
              <a:lnSpc>
                <a:spcPct val="130000"/>
              </a:lnSpc>
            </a:pPr>
            <a:r>
              <a:rPr lang="zh-TW" altLang="en-US" sz="1333" dirty="0">
                <a:solidFill>
                  <a:schemeClr val="bg1"/>
                </a:solidFill>
              </a:rPr>
              <a:t>標題數字等都可以通過點擊和重新輸入進行更改，頂部“開始”面板中可以對字體、字號、顏色、行距等進行修改。建議正文</a:t>
            </a:r>
            <a:r>
              <a:rPr lang="en-US" altLang="zh-TW" sz="1333" dirty="0">
                <a:solidFill>
                  <a:schemeClr val="bg1"/>
                </a:solidFill>
              </a:rPr>
              <a:t>10</a:t>
            </a:r>
            <a:r>
              <a:rPr lang="zh-TW" altLang="en-US" sz="1333" dirty="0">
                <a:solidFill>
                  <a:schemeClr val="bg1"/>
                </a:solidFill>
              </a:rPr>
              <a:t>號字，</a:t>
            </a:r>
            <a:r>
              <a:rPr lang="en-US" altLang="zh-TW" sz="1333" dirty="0">
                <a:solidFill>
                  <a:schemeClr val="bg1"/>
                </a:solidFill>
              </a:rPr>
              <a:t>1.3</a:t>
            </a:r>
            <a:r>
              <a:rPr lang="zh-TW" altLang="en-US" sz="1333" dirty="0">
                <a:solidFill>
                  <a:schemeClr val="bg1"/>
                </a:solidFill>
              </a:rPr>
              <a:t>倍字間距。</a:t>
            </a:r>
            <a:endParaRPr lang="en-US" altLang="zh-CN" sz="1333" dirty="0">
              <a:solidFill>
                <a:schemeClr val="bg1"/>
              </a:solidFill>
            </a:endParaRPr>
          </a:p>
        </p:txBody>
      </p:sp>
      <p:sp>
        <p:nvSpPr>
          <p:cNvPr id="89" name="矩形 88"/>
          <p:cNvSpPr/>
          <p:nvPr/>
        </p:nvSpPr>
        <p:spPr>
          <a:xfrm>
            <a:off x="6189441" y="3072524"/>
            <a:ext cx="2265387" cy="2267031"/>
          </a:xfrm>
          <a:prstGeom prst="rect">
            <a:avLst/>
          </a:prstGeom>
          <a:noFill/>
        </p:spPr>
        <p:txBody>
          <a:bodyPr wrap="square">
            <a:spAutoFit/>
          </a:bodyPr>
          <a:lstStyle/>
          <a:p>
            <a:pPr algn="ctr">
              <a:lnSpc>
                <a:spcPct val="200000"/>
              </a:lnSpc>
            </a:pPr>
            <a:r>
              <a:rPr lang="zh-TW" altLang="en-US" sz="1867" b="1" dirty="0">
                <a:solidFill>
                  <a:schemeClr val="bg1"/>
                </a:solidFill>
              </a:rPr>
              <a:t>點擊此處添加標題</a:t>
            </a:r>
            <a:endParaRPr lang="en-US" altLang="zh-CN" sz="667" b="1" dirty="0">
              <a:solidFill>
                <a:schemeClr val="bg1"/>
              </a:solidFill>
            </a:endParaRPr>
          </a:p>
          <a:p>
            <a:pPr algn="ctr">
              <a:lnSpc>
                <a:spcPct val="130000"/>
              </a:lnSpc>
            </a:pPr>
            <a:r>
              <a:rPr lang="zh-TW" altLang="en-US" sz="1333" dirty="0">
                <a:solidFill>
                  <a:schemeClr val="bg1"/>
                </a:solidFill>
              </a:rPr>
              <a:t>標題數字等都可以通過點擊和重新輸入進行更改，頂部“開始”面板中可以對字體、字號、顏色、行距等進行修改。建議正文</a:t>
            </a:r>
            <a:r>
              <a:rPr lang="en-US" altLang="zh-TW" sz="1333" dirty="0">
                <a:solidFill>
                  <a:schemeClr val="bg1"/>
                </a:solidFill>
              </a:rPr>
              <a:t>10</a:t>
            </a:r>
            <a:r>
              <a:rPr lang="zh-TW" altLang="en-US" sz="1333" dirty="0">
                <a:solidFill>
                  <a:schemeClr val="bg1"/>
                </a:solidFill>
              </a:rPr>
              <a:t>號字，</a:t>
            </a:r>
            <a:r>
              <a:rPr lang="en-US" altLang="zh-TW" sz="1333" dirty="0">
                <a:solidFill>
                  <a:schemeClr val="bg1"/>
                </a:solidFill>
              </a:rPr>
              <a:t>1.3</a:t>
            </a:r>
            <a:r>
              <a:rPr lang="zh-TW" altLang="en-US" sz="1333" dirty="0">
                <a:solidFill>
                  <a:schemeClr val="bg1"/>
                </a:solidFill>
              </a:rPr>
              <a:t>倍字間距。</a:t>
            </a:r>
            <a:endParaRPr lang="en-US" altLang="zh-CN" sz="1333" dirty="0">
              <a:solidFill>
                <a:schemeClr val="bg1"/>
              </a:solidFill>
            </a:endParaRPr>
          </a:p>
        </p:txBody>
      </p:sp>
      <p:sp>
        <p:nvSpPr>
          <p:cNvPr id="90" name="矩形 89"/>
          <p:cNvSpPr/>
          <p:nvPr/>
        </p:nvSpPr>
        <p:spPr>
          <a:xfrm>
            <a:off x="8717389" y="3072524"/>
            <a:ext cx="2265387" cy="2267031"/>
          </a:xfrm>
          <a:prstGeom prst="rect">
            <a:avLst/>
          </a:prstGeom>
          <a:noFill/>
        </p:spPr>
        <p:txBody>
          <a:bodyPr wrap="square">
            <a:spAutoFit/>
          </a:bodyPr>
          <a:lstStyle/>
          <a:p>
            <a:pPr algn="ctr">
              <a:lnSpc>
                <a:spcPct val="200000"/>
              </a:lnSpc>
            </a:pPr>
            <a:r>
              <a:rPr lang="zh-TW" altLang="en-US" sz="1867" b="1" dirty="0">
                <a:solidFill>
                  <a:schemeClr val="bg1"/>
                </a:solidFill>
              </a:rPr>
              <a:t>點擊此處添加標題</a:t>
            </a:r>
            <a:endParaRPr lang="en-US" altLang="zh-CN" sz="667" b="1" dirty="0">
              <a:solidFill>
                <a:schemeClr val="bg1"/>
              </a:solidFill>
            </a:endParaRPr>
          </a:p>
          <a:p>
            <a:pPr algn="ctr">
              <a:lnSpc>
                <a:spcPct val="130000"/>
              </a:lnSpc>
            </a:pPr>
            <a:r>
              <a:rPr lang="zh-TW" altLang="en-US" sz="1333" dirty="0">
                <a:solidFill>
                  <a:schemeClr val="bg1"/>
                </a:solidFill>
              </a:rPr>
              <a:t>標題數字等都可以通過點擊和重新輸入進行更改，頂部“開始”面板中可以對字體、字號、顏色、行距等進行修改。建議正文</a:t>
            </a:r>
            <a:r>
              <a:rPr lang="en-US" altLang="zh-TW" sz="1333" dirty="0">
                <a:solidFill>
                  <a:schemeClr val="bg1"/>
                </a:solidFill>
              </a:rPr>
              <a:t>10</a:t>
            </a:r>
            <a:r>
              <a:rPr lang="zh-TW" altLang="en-US" sz="1333" dirty="0">
                <a:solidFill>
                  <a:schemeClr val="bg1"/>
                </a:solidFill>
              </a:rPr>
              <a:t>號字，</a:t>
            </a:r>
            <a:r>
              <a:rPr lang="en-US" altLang="zh-TW" sz="1333" dirty="0">
                <a:solidFill>
                  <a:schemeClr val="bg1"/>
                </a:solidFill>
              </a:rPr>
              <a:t>1.3</a:t>
            </a:r>
            <a:r>
              <a:rPr lang="zh-TW" altLang="en-US" sz="1333" dirty="0">
                <a:solidFill>
                  <a:schemeClr val="bg1"/>
                </a:solidFill>
              </a:rPr>
              <a:t>倍字間距。</a:t>
            </a:r>
            <a:endParaRPr lang="en-US" altLang="zh-CN" sz="1333" dirty="0">
              <a:solidFill>
                <a:schemeClr val="bg1"/>
              </a:solidFill>
            </a:endParaRPr>
          </a:p>
        </p:txBody>
      </p:sp>
      <p:cxnSp>
        <p:nvCxnSpPr>
          <p:cNvPr id="91" name="直接连接符 16"/>
          <p:cNvCxnSpPr/>
          <p:nvPr/>
        </p:nvCxnSpPr>
        <p:spPr>
          <a:xfrm>
            <a:off x="816207" y="3156461"/>
            <a:ext cx="104621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2" name="文本框 91"/>
          <p:cNvSpPr txBox="1"/>
          <p:nvPr/>
        </p:nvSpPr>
        <p:spPr>
          <a:xfrm>
            <a:off x="1756923" y="1433968"/>
            <a:ext cx="3226689" cy="529353"/>
          </a:xfrm>
          <a:prstGeom prst="rect">
            <a:avLst/>
          </a:prstGeom>
          <a:noFill/>
        </p:spPr>
        <p:txBody>
          <a:bodyPr wrap="square" lIns="121899" tIns="60949" rIns="121899" bIns="60949" rtlCol="0" anchor="ctr">
            <a:spAutoFit/>
          </a:bodyPr>
          <a:lstStyle/>
          <a:p>
            <a:pPr>
              <a:lnSpc>
                <a:spcPct val="110000"/>
              </a:lnSpc>
            </a:pPr>
            <a:r>
              <a:rPr kumimoji="1" lang="zh-TW" altLang="en-US" b="1" dirty="0">
                <a:solidFill>
                  <a:srgbClr val="1F1F1F"/>
                </a:solidFill>
                <a:latin typeface="微软雅黑"/>
                <a:ea typeface="微软雅黑"/>
                <a:cs typeface="微软雅黑"/>
              </a:rPr>
              <a:t>課</a:t>
            </a:r>
            <a:r>
              <a:rPr kumimoji="1" lang="zh-TW" altLang="en-US" b="1" dirty="0" smtClean="0">
                <a:solidFill>
                  <a:srgbClr val="1F1F1F"/>
                </a:solidFill>
                <a:latin typeface="微软雅黑"/>
                <a:ea typeface="微软雅黑"/>
                <a:cs typeface="微软雅黑"/>
              </a:rPr>
              <a:t>綱運作</a:t>
            </a:r>
            <a:r>
              <a:rPr kumimoji="1" lang="zh-TW" altLang="en-US" b="1" dirty="0" smtClean="0">
                <a:solidFill>
                  <a:srgbClr val="1F1F1F"/>
                </a:solidFill>
                <a:latin typeface="微软雅黑"/>
                <a:ea typeface="微软雅黑"/>
                <a:cs typeface="微软雅黑"/>
              </a:rPr>
              <a:t>與課程</a:t>
            </a:r>
            <a:r>
              <a:rPr kumimoji="1" lang="zh-TW" altLang="en-US" b="1" dirty="0">
                <a:solidFill>
                  <a:srgbClr val="1F1F1F"/>
                </a:solidFill>
                <a:latin typeface="微软雅黑"/>
                <a:ea typeface="微软雅黑"/>
                <a:cs typeface="微软雅黑"/>
              </a:rPr>
              <a:t>規劃</a:t>
            </a:r>
            <a:endParaRPr kumimoji="1" lang="zh-CN" altLang="en-US" b="1" dirty="0">
              <a:solidFill>
                <a:srgbClr val="1F1F1F"/>
              </a:solidFill>
              <a:latin typeface="微软雅黑"/>
              <a:ea typeface="微软雅黑"/>
              <a:cs typeface="微软雅黑"/>
            </a:endParaRPr>
          </a:p>
        </p:txBody>
      </p:sp>
      <p:sp>
        <p:nvSpPr>
          <p:cNvPr id="93" name="矩形 92"/>
          <p:cNvSpPr/>
          <p:nvPr/>
        </p:nvSpPr>
        <p:spPr>
          <a:xfrm>
            <a:off x="994811" y="1400223"/>
            <a:ext cx="660901" cy="596841"/>
          </a:xfrm>
          <a:prstGeom prst="rect">
            <a:avLst/>
          </a:prstGeom>
          <a:noFill/>
          <a:ln>
            <a:solidFill>
              <a:srgbClr val="1F1F1F"/>
            </a:solid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r>
              <a:rPr kumimoji="1" lang="en-US" altLang="zh-TW" sz="2800" b="1" dirty="0" smtClean="0">
                <a:solidFill>
                  <a:srgbClr val="1F1F1F"/>
                </a:solidFill>
                <a:latin typeface="Calibri"/>
                <a:ea typeface="宋体"/>
              </a:rPr>
              <a:t>01</a:t>
            </a:r>
            <a:endParaRPr kumimoji="1" lang="zh-CN" altLang="en-US" sz="2800" b="1" dirty="0">
              <a:solidFill>
                <a:srgbClr val="1F1F1F"/>
              </a:solidFill>
              <a:latin typeface="Calibri"/>
              <a:ea typeface="宋体"/>
            </a:endParaRPr>
          </a:p>
        </p:txBody>
      </p:sp>
      <p:sp>
        <p:nvSpPr>
          <p:cNvPr id="19" name="Oval 60"/>
          <p:cNvSpPr>
            <a:spLocks noChangeArrowheads="1"/>
          </p:cNvSpPr>
          <p:nvPr/>
        </p:nvSpPr>
        <p:spPr bwMode="auto">
          <a:xfrm>
            <a:off x="1750289" y="2195891"/>
            <a:ext cx="999545" cy="489324"/>
          </a:xfrm>
          <a:custGeom>
            <a:avLst/>
            <a:gdLst/>
            <a:ahLst/>
            <a:cxnLst/>
            <a:rect l="l" t="t" r="r" b="b"/>
            <a:pathLst>
              <a:path w="911225" h="446088">
                <a:moveTo>
                  <a:pt x="158212" y="288925"/>
                </a:moveTo>
                <a:cubicBezTo>
                  <a:pt x="180813" y="288925"/>
                  <a:pt x="203415" y="292667"/>
                  <a:pt x="222250" y="300151"/>
                </a:cubicBezTo>
                <a:cubicBezTo>
                  <a:pt x="192114" y="345055"/>
                  <a:pt x="177046" y="393700"/>
                  <a:pt x="177046" y="446088"/>
                </a:cubicBezTo>
                <a:cubicBezTo>
                  <a:pt x="177035" y="446088"/>
                  <a:pt x="175661" y="446088"/>
                  <a:pt x="0" y="446088"/>
                </a:cubicBezTo>
                <a:cubicBezTo>
                  <a:pt x="0" y="360023"/>
                  <a:pt x="71572" y="288925"/>
                  <a:pt x="158212" y="288925"/>
                </a:cubicBezTo>
                <a:close/>
                <a:moveTo>
                  <a:pt x="731862" y="266700"/>
                </a:moveTo>
                <a:cubicBezTo>
                  <a:pt x="832754" y="266700"/>
                  <a:pt x="911225" y="348920"/>
                  <a:pt x="911225" y="446088"/>
                </a:cubicBezTo>
                <a:cubicBezTo>
                  <a:pt x="911225" y="446088"/>
                  <a:pt x="911225" y="446088"/>
                  <a:pt x="724388" y="446088"/>
                </a:cubicBezTo>
                <a:cubicBezTo>
                  <a:pt x="724388" y="382555"/>
                  <a:pt x="701968" y="326496"/>
                  <a:pt x="668337" y="281649"/>
                </a:cubicBezTo>
                <a:cubicBezTo>
                  <a:pt x="687021" y="270437"/>
                  <a:pt x="709441" y="266700"/>
                  <a:pt x="731862" y="266700"/>
                </a:cubicBezTo>
                <a:close/>
                <a:moveTo>
                  <a:pt x="450850" y="195263"/>
                </a:moveTo>
                <a:cubicBezTo>
                  <a:pt x="589366" y="195263"/>
                  <a:pt x="701675" y="307573"/>
                  <a:pt x="701675" y="446088"/>
                </a:cubicBezTo>
                <a:cubicBezTo>
                  <a:pt x="701655" y="446088"/>
                  <a:pt x="698527" y="446088"/>
                  <a:pt x="200025" y="446088"/>
                </a:cubicBezTo>
                <a:cubicBezTo>
                  <a:pt x="200025" y="307573"/>
                  <a:pt x="312334" y="195263"/>
                  <a:pt x="450850" y="195263"/>
                </a:cubicBezTo>
                <a:close/>
                <a:moveTo>
                  <a:pt x="157957" y="165100"/>
                </a:moveTo>
                <a:cubicBezTo>
                  <a:pt x="189082" y="165100"/>
                  <a:pt x="214314" y="190332"/>
                  <a:pt x="214314" y="221457"/>
                </a:cubicBezTo>
                <a:cubicBezTo>
                  <a:pt x="214314" y="252582"/>
                  <a:pt x="189082" y="277814"/>
                  <a:pt x="157957" y="277814"/>
                </a:cubicBezTo>
                <a:cubicBezTo>
                  <a:pt x="126832" y="277814"/>
                  <a:pt x="101600" y="252582"/>
                  <a:pt x="101600" y="221457"/>
                </a:cubicBezTo>
                <a:cubicBezTo>
                  <a:pt x="101600" y="190332"/>
                  <a:pt x="126832" y="165100"/>
                  <a:pt x="157957" y="165100"/>
                </a:cubicBezTo>
                <a:close/>
                <a:moveTo>
                  <a:pt x="731837" y="128588"/>
                </a:moveTo>
                <a:cubicBezTo>
                  <a:pt x="766907" y="128588"/>
                  <a:pt x="795337" y="157018"/>
                  <a:pt x="795337" y="192088"/>
                </a:cubicBezTo>
                <a:cubicBezTo>
                  <a:pt x="795337" y="227158"/>
                  <a:pt x="766907" y="255588"/>
                  <a:pt x="731837" y="255588"/>
                </a:cubicBezTo>
                <a:cubicBezTo>
                  <a:pt x="696767" y="255588"/>
                  <a:pt x="668337" y="227158"/>
                  <a:pt x="668337" y="192088"/>
                </a:cubicBezTo>
                <a:cubicBezTo>
                  <a:pt x="668337" y="157018"/>
                  <a:pt x="696767" y="128588"/>
                  <a:pt x="731837" y="128588"/>
                </a:cubicBezTo>
                <a:close/>
                <a:moveTo>
                  <a:pt x="450850" y="0"/>
                </a:moveTo>
                <a:cubicBezTo>
                  <a:pt x="500825" y="0"/>
                  <a:pt x="541338" y="40513"/>
                  <a:pt x="541338" y="90488"/>
                </a:cubicBezTo>
                <a:cubicBezTo>
                  <a:pt x="541338" y="140463"/>
                  <a:pt x="500825" y="180976"/>
                  <a:pt x="450850" y="180976"/>
                </a:cubicBezTo>
                <a:cubicBezTo>
                  <a:pt x="400875" y="180976"/>
                  <a:pt x="360362" y="140463"/>
                  <a:pt x="360362" y="90488"/>
                </a:cubicBezTo>
                <a:cubicBezTo>
                  <a:pt x="360362" y="40513"/>
                  <a:pt x="400875" y="0"/>
                  <a:pt x="45085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grpSp>
        <p:nvGrpSpPr>
          <p:cNvPr id="20" name="组合 18"/>
          <p:cNvGrpSpPr/>
          <p:nvPr/>
        </p:nvGrpSpPr>
        <p:grpSpPr>
          <a:xfrm>
            <a:off x="7117351" y="2085512"/>
            <a:ext cx="485214" cy="599703"/>
            <a:chOff x="7300913" y="3284538"/>
            <a:chExt cx="423863" cy="523875"/>
          </a:xfrm>
          <a:solidFill>
            <a:schemeClr val="bg1"/>
          </a:solidFill>
        </p:grpSpPr>
        <p:sp>
          <p:nvSpPr>
            <p:cNvPr id="21" name="Rectangle 94"/>
            <p:cNvSpPr>
              <a:spLocks noChangeArrowheads="1"/>
            </p:cNvSpPr>
            <p:nvPr/>
          </p:nvSpPr>
          <p:spPr bwMode="auto">
            <a:xfrm>
              <a:off x="7597776" y="3284538"/>
              <a:ext cx="85725" cy="255588"/>
            </a:xfrm>
            <a:prstGeom prst="rect">
              <a:avLst/>
            </a:pr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400">
                <a:solidFill>
                  <a:prstClr val="white"/>
                </a:solidFill>
              </a:endParaRPr>
            </a:p>
          </p:txBody>
        </p:sp>
        <p:sp>
          <p:nvSpPr>
            <p:cNvPr id="22" name="Rectangle 95"/>
            <p:cNvSpPr>
              <a:spLocks noChangeArrowheads="1"/>
            </p:cNvSpPr>
            <p:nvPr/>
          </p:nvSpPr>
          <p:spPr bwMode="auto">
            <a:xfrm>
              <a:off x="7597776" y="3284538"/>
              <a:ext cx="85725" cy="255588"/>
            </a:xfrm>
            <a:prstGeom prst="rect">
              <a:avLst/>
            </a:pr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400">
                <a:solidFill>
                  <a:prstClr val="white"/>
                </a:solidFill>
              </a:endParaRPr>
            </a:p>
          </p:txBody>
        </p:sp>
        <p:sp>
          <p:nvSpPr>
            <p:cNvPr id="23" name="Rectangle 96"/>
            <p:cNvSpPr>
              <a:spLocks noChangeArrowheads="1"/>
            </p:cNvSpPr>
            <p:nvPr/>
          </p:nvSpPr>
          <p:spPr bwMode="auto">
            <a:xfrm>
              <a:off x="7597776" y="3284538"/>
              <a:ext cx="85725" cy="255588"/>
            </a:xfrm>
            <a:prstGeom prst="rect">
              <a:avLst/>
            </a:pr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400">
                <a:solidFill>
                  <a:prstClr val="white"/>
                </a:solidFill>
              </a:endParaRPr>
            </a:p>
          </p:txBody>
        </p:sp>
        <p:sp>
          <p:nvSpPr>
            <p:cNvPr id="24" name="Rectangle 97"/>
            <p:cNvSpPr>
              <a:spLocks noChangeArrowheads="1"/>
            </p:cNvSpPr>
            <p:nvPr/>
          </p:nvSpPr>
          <p:spPr bwMode="auto">
            <a:xfrm>
              <a:off x="7597776" y="3284538"/>
              <a:ext cx="85725" cy="255588"/>
            </a:xfrm>
            <a:prstGeom prst="rect">
              <a:avLst/>
            </a:pr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400">
                <a:solidFill>
                  <a:prstClr val="white"/>
                </a:solidFill>
              </a:endParaRPr>
            </a:p>
          </p:txBody>
        </p:sp>
        <p:sp>
          <p:nvSpPr>
            <p:cNvPr id="25" name="Rectangle 98"/>
            <p:cNvSpPr>
              <a:spLocks noChangeArrowheads="1"/>
            </p:cNvSpPr>
            <p:nvPr/>
          </p:nvSpPr>
          <p:spPr bwMode="auto">
            <a:xfrm>
              <a:off x="7343776" y="3284538"/>
              <a:ext cx="84138" cy="255588"/>
            </a:xfrm>
            <a:prstGeom prst="rect">
              <a:avLst/>
            </a:pr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400">
                <a:solidFill>
                  <a:prstClr val="white"/>
                </a:solidFill>
              </a:endParaRPr>
            </a:p>
          </p:txBody>
        </p:sp>
        <p:sp>
          <p:nvSpPr>
            <p:cNvPr id="26" name="Rectangle 99"/>
            <p:cNvSpPr>
              <a:spLocks noChangeArrowheads="1"/>
            </p:cNvSpPr>
            <p:nvPr/>
          </p:nvSpPr>
          <p:spPr bwMode="auto">
            <a:xfrm>
              <a:off x="7343776" y="3284538"/>
              <a:ext cx="84138" cy="255588"/>
            </a:xfrm>
            <a:prstGeom prst="rect">
              <a:avLst/>
            </a:pr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400">
                <a:solidFill>
                  <a:prstClr val="white"/>
                </a:solidFill>
              </a:endParaRPr>
            </a:p>
          </p:txBody>
        </p:sp>
        <p:sp>
          <p:nvSpPr>
            <p:cNvPr id="27" name="Rectangle 100"/>
            <p:cNvSpPr>
              <a:spLocks noChangeArrowheads="1"/>
            </p:cNvSpPr>
            <p:nvPr/>
          </p:nvSpPr>
          <p:spPr bwMode="auto">
            <a:xfrm>
              <a:off x="7343776" y="3284538"/>
              <a:ext cx="84138" cy="255588"/>
            </a:xfrm>
            <a:prstGeom prst="rect">
              <a:avLst/>
            </a:pr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400">
                <a:solidFill>
                  <a:prstClr val="white"/>
                </a:solidFill>
              </a:endParaRPr>
            </a:p>
          </p:txBody>
        </p:sp>
        <p:sp>
          <p:nvSpPr>
            <p:cNvPr id="28" name="Rectangle 101"/>
            <p:cNvSpPr>
              <a:spLocks noChangeArrowheads="1"/>
            </p:cNvSpPr>
            <p:nvPr/>
          </p:nvSpPr>
          <p:spPr bwMode="auto">
            <a:xfrm>
              <a:off x="7343776" y="3284538"/>
              <a:ext cx="84138" cy="255588"/>
            </a:xfrm>
            <a:prstGeom prst="rect">
              <a:avLst/>
            </a:pr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400">
                <a:solidFill>
                  <a:prstClr val="white"/>
                </a:solidFill>
              </a:endParaRPr>
            </a:p>
          </p:txBody>
        </p:sp>
        <p:sp>
          <p:nvSpPr>
            <p:cNvPr id="29" name="Freeform 102"/>
            <p:cNvSpPr>
              <a:spLocks/>
            </p:cNvSpPr>
            <p:nvPr/>
          </p:nvSpPr>
          <p:spPr bwMode="auto">
            <a:xfrm>
              <a:off x="7300913" y="3405188"/>
              <a:ext cx="423863" cy="403225"/>
            </a:xfrm>
            <a:custGeom>
              <a:avLst/>
              <a:gdLst>
                <a:gd name="T0" fmla="*/ 134 w 267"/>
                <a:gd name="T1" fmla="*/ 0 h 254"/>
                <a:gd name="T2" fmla="*/ 167 w 267"/>
                <a:gd name="T3" fmla="*/ 96 h 254"/>
                <a:gd name="T4" fmla="*/ 267 w 267"/>
                <a:gd name="T5" fmla="*/ 98 h 254"/>
                <a:gd name="T6" fmla="*/ 187 w 267"/>
                <a:gd name="T7" fmla="*/ 158 h 254"/>
                <a:gd name="T8" fmla="*/ 216 w 267"/>
                <a:gd name="T9" fmla="*/ 254 h 254"/>
                <a:gd name="T10" fmla="*/ 134 w 267"/>
                <a:gd name="T11" fmla="*/ 199 h 254"/>
                <a:gd name="T12" fmla="*/ 51 w 267"/>
                <a:gd name="T13" fmla="*/ 254 h 254"/>
                <a:gd name="T14" fmla="*/ 80 w 267"/>
                <a:gd name="T15" fmla="*/ 158 h 254"/>
                <a:gd name="T16" fmla="*/ 0 w 267"/>
                <a:gd name="T17" fmla="*/ 98 h 254"/>
                <a:gd name="T18" fmla="*/ 100 w 267"/>
                <a:gd name="T19" fmla="*/ 96 h 254"/>
                <a:gd name="T20" fmla="*/ 134 w 267"/>
                <a:gd name="T21"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7" h="254">
                  <a:moveTo>
                    <a:pt x="134" y="0"/>
                  </a:moveTo>
                  <a:lnTo>
                    <a:pt x="167" y="96"/>
                  </a:lnTo>
                  <a:lnTo>
                    <a:pt x="267" y="98"/>
                  </a:lnTo>
                  <a:lnTo>
                    <a:pt x="187" y="158"/>
                  </a:lnTo>
                  <a:lnTo>
                    <a:pt x="216" y="254"/>
                  </a:lnTo>
                  <a:lnTo>
                    <a:pt x="134" y="199"/>
                  </a:lnTo>
                  <a:lnTo>
                    <a:pt x="51" y="254"/>
                  </a:lnTo>
                  <a:lnTo>
                    <a:pt x="80" y="158"/>
                  </a:lnTo>
                  <a:lnTo>
                    <a:pt x="0" y="98"/>
                  </a:lnTo>
                  <a:lnTo>
                    <a:pt x="100" y="96"/>
                  </a:lnTo>
                  <a:lnTo>
                    <a:pt x="134" y="0"/>
                  </a:lnTo>
                  <a:close/>
                </a:path>
              </a:pathLst>
            </a:cu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400">
                <a:solidFill>
                  <a:prstClr val="white"/>
                </a:solidFill>
              </a:endParaRPr>
            </a:p>
          </p:txBody>
        </p:sp>
        <p:sp>
          <p:nvSpPr>
            <p:cNvPr id="30" name="Freeform 103"/>
            <p:cNvSpPr>
              <a:spLocks/>
            </p:cNvSpPr>
            <p:nvPr/>
          </p:nvSpPr>
          <p:spPr bwMode="auto">
            <a:xfrm>
              <a:off x="7300913" y="3405188"/>
              <a:ext cx="423863" cy="403225"/>
            </a:xfrm>
            <a:custGeom>
              <a:avLst/>
              <a:gdLst>
                <a:gd name="T0" fmla="*/ 134 w 267"/>
                <a:gd name="T1" fmla="*/ 0 h 254"/>
                <a:gd name="T2" fmla="*/ 167 w 267"/>
                <a:gd name="T3" fmla="*/ 96 h 254"/>
                <a:gd name="T4" fmla="*/ 267 w 267"/>
                <a:gd name="T5" fmla="*/ 98 h 254"/>
                <a:gd name="T6" fmla="*/ 187 w 267"/>
                <a:gd name="T7" fmla="*/ 158 h 254"/>
                <a:gd name="T8" fmla="*/ 216 w 267"/>
                <a:gd name="T9" fmla="*/ 254 h 254"/>
                <a:gd name="T10" fmla="*/ 134 w 267"/>
                <a:gd name="T11" fmla="*/ 199 h 254"/>
                <a:gd name="T12" fmla="*/ 51 w 267"/>
                <a:gd name="T13" fmla="*/ 254 h 254"/>
                <a:gd name="T14" fmla="*/ 80 w 267"/>
                <a:gd name="T15" fmla="*/ 158 h 254"/>
                <a:gd name="T16" fmla="*/ 0 w 267"/>
                <a:gd name="T17" fmla="*/ 98 h 254"/>
                <a:gd name="T18" fmla="*/ 100 w 267"/>
                <a:gd name="T19" fmla="*/ 96 h 254"/>
                <a:gd name="T20" fmla="*/ 134 w 267"/>
                <a:gd name="T21"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7" h="254">
                  <a:moveTo>
                    <a:pt x="134" y="0"/>
                  </a:moveTo>
                  <a:lnTo>
                    <a:pt x="167" y="96"/>
                  </a:lnTo>
                  <a:lnTo>
                    <a:pt x="267" y="98"/>
                  </a:lnTo>
                  <a:lnTo>
                    <a:pt x="187" y="158"/>
                  </a:lnTo>
                  <a:lnTo>
                    <a:pt x="216" y="254"/>
                  </a:lnTo>
                  <a:lnTo>
                    <a:pt x="134" y="199"/>
                  </a:lnTo>
                  <a:lnTo>
                    <a:pt x="51" y="254"/>
                  </a:lnTo>
                  <a:lnTo>
                    <a:pt x="80" y="158"/>
                  </a:lnTo>
                  <a:lnTo>
                    <a:pt x="0" y="98"/>
                  </a:lnTo>
                  <a:lnTo>
                    <a:pt x="100" y="96"/>
                  </a:lnTo>
                  <a:lnTo>
                    <a:pt x="134" y="0"/>
                  </a:lnTo>
                </a:path>
              </a:pathLst>
            </a:cu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400">
                <a:solidFill>
                  <a:prstClr val="white"/>
                </a:solidFill>
              </a:endParaRPr>
            </a:p>
          </p:txBody>
        </p:sp>
        <p:sp>
          <p:nvSpPr>
            <p:cNvPr id="31" name="Rectangle 104"/>
            <p:cNvSpPr>
              <a:spLocks noChangeArrowheads="1"/>
            </p:cNvSpPr>
            <p:nvPr/>
          </p:nvSpPr>
          <p:spPr bwMode="auto">
            <a:xfrm>
              <a:off x="7470776" y="3284538"/>
              <a:ext cx="84138" cy="192088"/>
            </a:xfrm>
            <a:prstGeom prst="rect">
              <a:avLst/>
            </a:pr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400">
                <a:solidFill>
                  <a:prstClr val="white"/>
                </a:solidFill>
              </a:endParaRPr>
            </a:p>
          </p:txBody>
        </p:sp>
        <p:sp>
          <p:nvSpPr>
            <p:cNvPr id="32" name="Rectangle 105"/>
            <p:cNvSpPr>
              <a:spLocks noChangeArrowheads="1"/>
            </p:cNvSpPr>
            <p:nvPr/>
          </p:nvSpPr>
          <p:spPr bwMode="auto">
            <a:xfrm>
              <a:off x="7470776" y="3284538"/>
              <a:ext cx="84138" cy="192088"/>
            </a:xfrm>
            <a:prstGeom prst="rect">
              <a:avLst/>
            </a:pr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400">
                <a:solidFill>
                  <a:prstClr val="white"/>
                </a:solidFill>
              </a:endParaRPr>
            </a:p>
          </p:txBody>
        </p:sp>
        <p:sp>
          <p:nvSpPr>
            <p:cNvPr id="33" name="Freeform 106"/>
            <p:cNvSpPr>
              <a:spLocks/>
            </p:cNvSpPr>
            <p:nvPr/>
          </p:nvSpPr>
          <p:spPr bwMode="auto">
            <a:xfrm>
              <a:off x="7470776" y="3284538"/>
              <a:ext cx="84138" cy="192088"/>
            </a:xfrm>
            <a:custGeom>
              <a:avLst/>
              <a:gdLst>
                <a:gd name="T0" fmla="*/ 53 w 53"/>
                <a:gd name="T1" fmla="*/ 0 h 121"/>
                <a:gd name="T2" fmla="*/ 0 w 53"/>
                <a:gd name="T3" fmla="*/ 0 h 121"/>
                <a:gd name="T4" fmla="*/ 0 w 53"/>
                <a:gd name="T5" fmla="*/ 121 h 121"/>
                <a:gd name="T6" fmla="*/ 27 w 53"/>
                <a:gd name="T7" fmla="*/ 43 h 121"/>
                <a:gd name="T8" fmla="*/ 53 w 53"/>
                <a:gd name="T9" fmla="*/ 121 h 121"/>
                <a:gd name="T10" fmla="*/ 53 w 53"/>
                <a:gd name="T11" fmla="*/ 0 h 121"/>
              </a:gdLst>
              <a:ahLst/>
              <a:cxnLst>
                <a:cxn ang="0">
                  <a:pos x="T0" y="T1"/>
                </a:cxn>
                <a:cxn ang="0">
                  <a:pos x="T2" y="T3"/>
                </a:cxn>
                <a:cxn ang="0">
                  <a:pos x="T4" y="T5"/>
                </a:cxn>
                <a:cxn ang="0">
                  <a:pos x="T6" y="T7"/>
                </a:cxn>
                <a:cxn ang="0">
                  <a:pos x="T8" y="T9"/>
                </a:cxn>
                <a:cxn ang="0">
                  <a:pos x="T10" y="T11"/>
                </a:cxn>
              </a:cxnLst>
              <a:rect l="0" t="0" r="r" b="b"/>
              <a:pathLst>
                <a:path w="53" h="121">
                  <a:moveTo>
                    <a:pt x="53" y="0"/>
                  </a:moveTo>
                  <a:lnTo>
                    <a:pt x="0" y="0"/>
                  </a:lnTo>
                  <a:lnTo>
                    <a:pt x="0" y="121"/>
                  </a:lnTo>
                  <a:lnTo>
                    <a:pt x="27" y="43"/>
                  </a:lnTo>
                  <a:lnTo>
                    <a:pt x="53" y="121"/>
                  </a:lnTo>
                  <a:lnTo>
                    <a:pt x="53" y="0"/>
                  </a:lnTo>
                  <a:close/>
                </a:path>
              </a:pathLst>
            </a:cu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400">
                <a:solidFill>
                  <a:prstClr val="white"/>
                </a:solidFill>
              </a:endParaRPr>
            </a:p>
          </p:txBody>
        </p:sp>
        <p:sp>
          <p:nvSpPr>
            <p:cNvPr id="34" name="Freeform 107"/>
            <p:cNvSpPr>
              <a:spLocks/>
            </p:cNvSpPr>
            <p:nvPr/>
          </p:nvSpPr>
          <p:spPr bwMode="auto">
            <a:xfrm>
              <a:off x="7470776" y="3284538"/>
              <a:ext cx="84138" cy="192088"/>
            </a:xfrm>
            <a:custGeom>
              <a:avLst/>
              <a:gdLst>
                <a:gd name="T0" fmla="*/ 53 w 53"/>
                <a:gd name="T1" fmla="*/ 0 h 121"/>
                <a:gd name="T2" fmla="*/ 0 w 53"/>
                <a:gd name="T3" fmla="*/ 0 h 121"/>
                <a:gd name="T4" fmla="*/ 0 w 53"/>
                <a:gd name="T5" fmla="*/ 121 h 121"/>
                <a:gd name="T6" fmla="*/ 27 w 53"/>
                <a:gd name="T7" fmla="*/ 43 h 121"/>
                <a:gd name="T8" fmla="*/ 53 w 53"/>
                <a:gd name="T9" fmla="*/ 121 h 121"/>
                <a:gd name="T10" fmla="*/ 53 w 53"/>
                <a:gd name="T11" fmla="*/ 0 h 121"/>
              </a:gdLst>
              <a:ahLst/>
              <a:cxnLst>
                <a:cxn ang="0">
                  <a:pos x="T0" y="T1"/>
                </a:cxn>
                <a:cxn ang="0">
                  <a:pos x="T2" y="T3"/>
                </a:cxn>
                <a:cxn ang="0">
                  <a:pos x="T4" y="T5"/>
                </a:cxn>
                <a:cxn ang="0">
                  <a:pos x="T6" y="T7"/>
                </a:cxn>
                <a:cxn ang="0">
                  <a:pos x="T8" y="T9"/>
                </a:cxn>
                <a:cxn ang="0">
                  <a:pos x="T10" y="T11"/>
                </a:cxn>
              </a:cxnLst>
              <a:rect l="0" t="0" r="r" b="b"/>
              <a:pathLst>
                <a:path w="53" h="121">
                  <a:moveTo>
                    <a:pt x="53" y="0"/>
                  </a:moveTo>
                  <a:lnTo>
                    <a:pt x="0" y="0"/>
                  </a:lnTo>
                  <a:lnTo>
                    <a:pt x="0" y="121"/>
                  </a:lnTo>
                  <a:lnTo>
                    <a:pt x="27" y="43"/>
                  </a:lnTo>
                  <a:lnTo>
                    <a:pt x="53" y="121"/>
                  </a:lnTo>
                  <a:lnTo>
                    <a:pt x="53" y="0"/>
                  </a:lnTo>
                </a:path>
              </a:pathLst>
            </a:cu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400">
                <a:solidFill>
                  <a:prstClr val="white"/>
                </a:solidFill>
              </a:endParaRPr>
            </a:p>
          </p:txBody>
        </p:sp>
      </p:grpSp>
      <p:sp>
        <p:nvSpPr>
          <p:cNvPr id="36" name="Freeform 57"/>
          <p:cNvSpPr>
            <a:spLocks noEditPoints="1"/>
          </p:cNvSpPr>
          <p:nvPr/>
        </p:nvSpPr>
        <p:spPr bwMode="auto">
          <a:xfrm>
            <a:off x="9505429" y="2058209"/>
            <a:ext cx="669925" cy="669925"/>
          </a:xfrm>
          <a:custGeom>
            <a:avLst/>
            <a:gdLst>
              <a:gd name="T0" fmla="*/ 50 w 844"/>
              <a:gd name="T1" fmla="*/ 220 h 844"/>
              <a:gd name="T2" fmla="*/ 124 w 844"/>
              <a:gd name="T3" fmla="*/ 720 h 844"/>
              <a:gd name="T4" fmla="*/ 624 w 844"/>
              <a:gd name="T5" fmla="*/ 794 h 844"/>
              <a:gd name="T6" fmla="*/ 836 w 844"/>
              <a:gd name="T7" fmla="*/ 336 h 844"/>
              <a:gd name="T8" fmla="*/ 422 w 844"/>
              <a:gd name="T9" fmla="*/ 0 h 844"/>
              <a:gd name="T10" fmla="*/ 766 w 844"/>
              <a:gd name="T11" fmla="*/ 190 h 844"/>
              <a:gd name="T12" fmla="*/ 742 w 844"/>
              <a:gd name="T13" fmla="*/ 686 h 844"/>
              <a:gd name="T14" fmla="*/ 298 w 844"/>
              <a:gd name="T15" fmla="*/ 818 h 844"/>
              <a:gd name="T16" fmla="*/ 8 w 844"/>
              <a:gd name="T17" fmla="*/ 422 h 844"/>
              <a:gd name="T18" fmla="*/ 260 w 844"/>
              <a:gd name="T19" fmla="*/ 40 h 844"/>
              <a:gd name="T20" fmla="*/ 644 w 844"/>
              <a:gd name="T21" fmla="*/ 250 h 844"/>
              <a:gd name="T22" fmla="*/ 778 w 844"/>
              <a:gd name="T23" fmla="*/ 392 h 844"/>
              <a:gd name="T24" fmla="*/ 766 w 844"/>
              <a:gd name="T25" fmla="*/ 298 h 844"/>
              <a:gd name="T26" fmla="*/ 654 w 844"/>
              <a:gd name="T27" fmla="*/ 318 h 844"/>
              <a:gd name="T28" fmla="*/ 522 w 844"/>
              <a:gd name="T29" fmla="*/ 280 h 844"/>
              <a:gd name="T30" fmla="*/ 612 w 844"/>
              <a:gd name="T31" fmla="*/ 392 h 844"/>
              <a:gd name="T32" fmla="*/ 612 w 844"/>
              <a:gd name="T33" fmla="*/ 396 h 844"/>
              <a:gd name="T34" fmla="*/ 532 w 844"/>
              <a:gd name="T35" fmla="*/ 134 h 844"/>
              <a:gd name="T36" fmla="*/ 452 w 844"/>
              <a:gd name="T37" fmla="*/ 230 h 844"/>
              <a:gd name="T38" fmla="*/ 492 w 844"/>
              <a:gd name="T39" fmla="*/ 62 h 844"/>
              <a:gd name="T40" fmla="*/ 280 w 844"/>
              <a:gd name="T41" fmla="*/ 214 h 844"/>
              <a:gd name="T42" fmla="*/ 396 w 844"/>
              <a:gd name="T43" fmla="*/ 222 h 844"/>
              <a:gd name="T44" fmla="*/ 272 w 844"/>
              <a:gd name="T45" fmla="*/ 214 h 844"/>
              <a:gd name="T46" fmla="*/ 242 w 844"/>
              <a:gd name="T47" fmla="*/ 392 h 844"/>
              <a:gd name="T48" fmla="*/ 396 w 844"/>
              <a:gd name="T49" fmla="*/ 282 h 844"/>
              <a:gd name="T50" fmla="*/ 240 w 844"/>
              <a:gd name="T51" fmla="*/ 360 h 844"/>
              <a:gd name="T52" fmla="*/ 72 w 844"/>
              <a:gd name="T53" fmla="*/ 346 h 844"/>
              <a:gd name="T54" fmla="*/ 202 w 844"/>
              <a:gd name="T55" fmla="*/ 250 h 844"/>
              <a:gd name="T56" fmla="*/ 210 w 844"/>
              <a:gd name="T57" fmla="*/ 248 h 844"/>
              <a:gd name="T58" fmla="*/ 60 w 844"/>
              <a:gd name="T59" fmla="*/ 368 h 844"/>
              <a:gd name="T60" fmla="*/ 202 w 844"/>
              <a:gd name="T61" fmla="*/ 582 h 844"/>
              <a:gd name="T62" fmla="*/ 66 w 844"/>
              <a:gd name="T63" fmla="*/ 448 h 844"/>
              <a:gd name="T64" fmla="*/ 76 w 844"/>
              <a:gd name="T65" fmla="*/ 540 h 844"/>
              <a:gd name="T66" fmla="*/ 194 w 844"/>
              <a:gd name="T67" fmla="*/ 518 h 844"/>
              <a:gd name="T68" fmla="*/ 324 w 844"/>
              <a:gd name="T69" fmla="*/ 554 h 844"/>
              <a:gd name="T70" fmla="*/ 238 w 844"/>
              <a:gd name="T71" fmla="*/ 448 h 844"/>
              <a:gd name="T72" fmla="*/ 236 w 844"/>
              <a:gd name="T73" fmla="*/ 444 h 844"/>
              <a:gd name="T74" fmla="*/ 314 w 844"/>
              <a:gd name="T75" fmla="*/ 706 h 844"/>
              <a:gd name="T76" fmla="*/ 396 w 844"/>
              <a:gd name="T77" fmla="*/ 606 h 844"/>
              <a:gd name="T78" fmla="*/ 358 w 844"/>
              <a:gd name="T79" fmla="*/ 782 h 844"/>
              <a:gd name="T80" fmla="*/ 570 w 844"/>
              <a:gd name="T81" fmla="*/ 626 h 844"/>
              <a:gd name="T82" fmla="*/ 452 w 844"/>
              <a:gd name="T83" fmla="*/ 614 h 844"/>
              <a:gd name="T84" fmla="*/ 580 w 844"/>
              <a:gd name="T85" fmla="*/ 624 h 844"/>
              <a:gd name="T86" fmla="*/ 608 w 844"/>
              <a:gd name="T87" fmla="*/ 448 h 844"/>
              <a:gd name="T88" fmla="*/ 452 w 844"/>
              <a:gd name="T89" fmla="*/ 552 h 844"/>
              <a:gd name="T90" fmla="*/ 610 w 844"/>
              <a:gd name="T91" fmla="*/ 482 h 844"/>
              <a:gd name="T92" fmla="*/ 772 w 844"/>
              <a:gd name="T93" fmla="*/ 496 h 844"/>
              <a:gd name="T94" fmla="*/ 648 w 844"/>
              <a:gd name="T95" fmla="*/ 590 h 844"/>
              <a:gd name="T96" fmla="*/ 640 w 844"/>
              <a:gd name="T97" fmla="*/ 592 h 844"/>
              <a:gd name="T98" fmla="*/ 784 w 844"/>
              <a:gd name="T99" fmla="*/ 474 h 844"/>
              <a:gd name="T100" fmla="*/ 608 w 844"/>
              <a:gd name="T101" fmla="*/ 142 h 844"/>
              <a:gd name="T102" fmla="*/ 684 w 844"/>
              <a:gd name="T103" fmla="*/ 168 h 844"/>
              <a:gd name="T104" fmla="*/ 684 w 844"/>
              <a:gd name="T105" fmla="*/ 174 h 844"/>
              <a:gd name="T106" fmla="*/ 192 w 844"/>
              <a:gd name="T107" fmla="*/ 182 h 844"/>
              <a:gd name="T108" fmla="*/ 238 w 844"/>
              <a:gd name="T109" fmla="*/ 106 h 844"/>
              <a:gd name="T110" fmla="*/ 260 w 844"/>
              <a:gd name="T111" fmla="*/ 120 h 844"/>
              <a:gd name="T112" fmla="*/ 240 w 844"/>
              <a:gd name="T113" fmla="*/ 698 h 844"/>
              <a:gd name="T114" fmla="*/ 152 w 844"/>
              <a:gd name="T115" fmla="*/ 668 h 844"/>
              <a:gd name="T116" fmla="*/ 218 w 844"/>
              <a:gd name="T117" fmla="*/ 636 h 844"/>
              <a:gd name="T118" fmla="*/ 626 w 844"/>
              <a:gd name="T119" fmla="*/ 648 h 844"/>
              <a:gd name="T120" fmla="*/ 582 w 844"/>
              <a:gd name="T121" fmla="*/ 750 h 844"/>
              <a:gd name="T122" fmla="*/ 614 w 844"/>
              <a:gd name="T123" fmla="*/ 670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44" h="844">
                <a:moveTo>
                  <a:pt x="422" y="4"/>
                </a:moveTo>
                <a:lnTo>
                  <a:pt x="422" y="0"/>
                </a:lnTo>
                <a:lnTo>
                  <a:pt x="422" y="0"/>
                </a:lnTo>
                <a:lnTo>
                  <a:pt x="378" y="2"/>
                </a:lnTo>
                <a:lnTo>
                  <a:pt x="336" y="8"/>
                </a:lnTo>
                <a:lnTo>
                  <a:pt x="296" y="18"/>
                </a:lnTo>
                <a:lnTo>
                  <a:pt x="258" y="32"/>
                </a:lnTo>
                <a:lnTo>
                  <a:pt x="220" y="50"/>
                </a:lnTo>
                <a:lnTo>
                  <a:pt x="186" y="72"/>
                </a:lnTo>
                <a:lnTo>
                  <a:pt x="154" y="96"/>
                </a:lnTo>
                <a:lnTo>
                  <a:pt x="124" y="124"/>
                </a:lnTo>
                <a:lnTo>
                  <a:pt x="96" y="154"/>
                </a:lnTo>
                <a:lnTo>
                  <a:pt x="72" y="186"/>
                </a:lnTo>
                <a:lnTo>
                  <a:pt x="50" y="220"/>
                </a:lnTo>
                <a:lnTo>
                  <a:pt x="32" y="258"/>
                </a:lnTo>
                <a:lnTo>
                  <a:pt x="18" y="296"/>
                </a:lnTo>
                <a:lnTo>
                  <a:pt x="8" y="336"/>
                </a:lnTo>
                <a:lnTo>
                  <a:pt x="2" y="378"/>
                </a:lnTo>
                <a:lnTo>
                  <a:pt x="0" y="422"/>
                </a:lnTo>
                <a:lnTo>
                  <a:pt x="0" y="422"/>
                </a:lnTo>
                <a:lnTo>
                  <a:pt x="2" y="464"/>
                </a:lnTo>
                <a:lnTo>
                  <a:pt x="8" y="506"/>
                </a:lnTo>
                <a:lnTo>
                  <a:pt x="18" y="548"/>
                </a:lnTo>
                <a:lnTo>
                  <a:pt x="32" y="586"/>
                </a:lnTo>
                <a:lnTo>
                  <a:pt x="50" y="622"/>
                </a:lnTo>
                <a:lnTo>
                  <a:pt x="72" y="658"/>
                </a:lnTo>
                <a:lnTo>
                  <a:pt x="96" y="690"/>
                </a:lnTo>
                <a:lnTo>
                  <a:pt x="124" y="720"/>
                </a:lnTo>
                <a:lnTo>
                  <a:pt x="154" y="748"/>
                </a:lnTo>
                <a:lnTo>
                  <a:pt x="186" y="772"/>
                </a:lnTo>
                <a:lnTo>
                  <a:pt x="220" y="794"/>
                </a:lnTo>
                <a:lnTo>
                  <a:pt x="258" y="812"/>
                </a:lnTo>
                <a:lnTo>
                  <a:pt x="296" y="826"/>
                </a:lnTo>
                <a:lnTo>
                  <a:pt x="336" y="836"/>
                </a:lnTo>
                <a:lnTo>
                  <a:pt x="378" y="842"/>
                </a:lnTo>
                <a:lnTo>
                  <a:pt x="422" y="844"/>
                </a:lnTo>
                <a:lnTo>
                  <a:pt x="422" y="844"/>
                </a:lnTo>
                <a:lnTo>
                  <a:pt x="464" y="842"/>
                </a:lnTo>
                <a:lnTo>
                  <a:pt x="506" y="836"/>
                </a:lnTo>
                <a:lnTo>
                  <a:pt x="548" y="826"/>
                </a:lnTo>
                <a:lnTo>
                  <a:pt x="586" y="812"/>
                </a:lnTo>
                <a:lnTo>
                  <a:pt x="624" y="794"/>
                </a:lnTo>
                <a:lnTo>
                  <a:pt x="658" y="772"/>
                </a:lnTo>
                <a:lnTo>
                  <a:pt x="690" y="748"/>
                </a:lnTo>
                <a:lnTo>
                  <a:pt x="720" y="720"/>
                </a:lnTo>
                <a:lnTo>
                  <a:pt x="748" y="690"/>
                </a:lnTo>
                <a:lnTo>
                  <a:pt x="772" y="658"/>
                </a:lnTo>
                <a:lnTo>
                  <a:pt x="794" y="622"/>
                </a:lnTo>
                <a:lnTo>
                  <a:pt x="812" y="586"/>
                </a:lnTo>
                <a:lnTo>
                  <a:pt x="826" y="548"/>
                </a:lnTo>
                <a:lnTo>
                  <a:pt x="836" y="506"/>
                </a:lnTo>
                <a:lnTo>
                  <a:pt x="842" y="464"/>
                </a:lnTo>
                <a:lnTo>
                  <a:pt x="844" y="422"/>
                </a:lnTo>
                <a:lnTo>
                  <a:pt x="844" y="422"/>
                </a:lnTo>
                <a:lnTo>
                  <a:pt x="842" y="378"/>
                </a:lnTo>
                <a:lnTo>
                  <a:pt x="836" y="336"/>
                </a:lnTo>
                <a:lnTo>
                  <a:pt x="826" y="296"/>
                </a:lnTo>
                <a:lnTo>
                  <a:pt x="812" y="258"/>
                </a:lnTo>
                <a:lnTo>
                  <a:pt x="794" y="220"/>
                </a:lnTo>
                <a:lnTo>
                  <a:pt x="772" y="186"/>
                </a:lnTo>
                <a:lnTo>
                  <a:pt x="748" y="154"/>
                </a:lnTo>
                <a:lnTo>
                  <a:pt x="720" y="124"/>
                </a:lnTo>
                <a:lnTo>
                  <a:pt x="690" y="96"/>
                </a:lnTo>
                <a:lnTo>
                  <a:pt x="658" y="72"/>
                </a:lnTo>
                <a:lnTo>
                  <a:pt x="624" y="50"/>
                </a:lnTo>
                <a:lnTo>
                  <a:pt x="586" y="32"/>
                </a:lnTo>
                <a:lnTo>
                  <a:pt x="548" y="18"/>
                </a:lnTo>
                <a:lnTo>
                  <a:pt x="506" y="8"/>
                </a:lnTo>
                <a:lnTo>
                  <a:pt x="464" y="2"/>
                </a:lnTo>
                <a:lnTo>
                  <a:pt x="422" y="0"/>
                </a:lnTo>
                <a:lnTo>
                  <a:pt x="422" y="4"/>
                </a:lnTo>
                <a:lnTo>
                  <a:pt x="422" y="8"/>
                </a:lnTo>
                <a:lnTo>
                  <a:pt x="422" y="8"/>
                </a:lnTo>
                <a:lnTo>
                  <a:pt x="464" y="10"/>
                </a:lnTo>
                <a:lnTo>
                  <a:pt x="506" y="16"/>
                </a:lnTo>
                <a:lnTo>
                  <a:pt x="544" y="26"/>
                </a:lnTo>
                <a:lnTo>
                  <a:pt x="584" y="40"/>
                </a:lnTo>
                <a:lnTo>
                  <a:pt x="620" y="58"/>
                </a:lnTo>
                <a:lnTo>
                  <a:pt x="654" y="78"/>
                </a:lnTo>
                <a:lnTo>
                  <a:pt x="686" y="102"/>
                </a:lnTo>
                <a:lnTo>
                  <a:pt x="714" y="128"/>
                </a:lnTo>
                <a:lnTo>
                  <a:pt x="714" y="128"/>
                </a:lnTo>
                <a:lnTo>
                  <a:pt x="742" y="158"/>
                </a:lnTo>
                <a:lnTo>
                  <a:pt x="766" y="190"/>
                </a:lnTo>
                <a:lnTo>
                  <a:pt x="786" y="224"/>
                </a:lnTo>
                <a:lnTo>
                  <a:pt x="804" y="260"/>
                </a:lnTo>
                <a:lnTo>
                  <a:pt x="818" y="298"/>
                </a:lnTo>
                <a:lnTo>
                  <a:pt x="828" y="338"/>
                </a:lnTo>
                <a:lnTo>
                  <a:pt x="834" y="380"/>
                </a:lnTo>
                <a:lnTo>
                  <a:pt x="836" y="422"/>
                </a:lnTo>
                <a:lnTo>
                  <a:pt x="836" y="422"/>
                </a:lnTo>
                <a:lnTo>
                  <a:pt x="834" y="464"/>
                </a:lnTo>
                <a:lnTo>
                  <a:pt x="828" y="506"/>
                </a:lnTo>
                <a:lnTo>
                  <a:pt x="818" y="544"/>
                </a:lnTo>
                <a:lnTo>
                  <a:pt x="804" y="582"/>
                </a:lnTo>
                <a:lnTo>
                  <a:pt x="786" y="620"/>
                </a:lnTo>
                <a:lnTo>
                  <a:pt x="766" y="654"/>
                </a:lnTo>
                <a:lnTo>
                  <a:pt x="742" y="686"/>
                </a:lnTo>
                <a:lnTo>
                  <a:pt x="714" y="714"/>
                </a:lnTo>
                <a:lnTo>
                  <a:pt x="714" y="714"/>
                </a:lnTo>
                <a:lnTo>
                  <a:pt x="686" y="742"/>
                </a:lnTo>
                <a:lnTo>
                  <a:pt x="654" y="766"/>
                </a:lnTo>
                <a:lnTo>
                  <a:pt x="620" y="786"/>
                </a:lnTo>
                <a:lnTo>
                  <a:pt x="584" y="804"/>
                </a:lnTo>
                <a:lnTo>
                  <a:pt x="544" y="818"/>
                </a:lnTo>
                <a:lnTo>
                  <a:pt x="506" y="828"/>
                </a:lnTo>
                <a:lnTo>
                  <a:pt x="464" y="834"/>
                </a:lnTo>
                <a:lnTo>
                  <a:pt x="422" y="836"/>
                </a:lnTo>
                <a:lnTo>
                  <a:pt x="422" y="836"/>
                </a:lnTo>
                <a:lnTo>
                  <a:pt x="380" y="834"/>
                </a:lnTo>
                <a:lnTo>
                  <a:pt x="338" y="828"/>
                </a:lnTo>
                <a:lnTo>
                  <a:pt x="298" y="818"/>
                </a:lnTo>
                <a:lnTo>
                  <a:pt x="260" y="804"/>
                </a:lnTo>
                <a:lnTo>
                  <a:pt x="224" y="786"/>
                </a:lnTo>
                <a:lnTo>
                  <a:pt x="190" y="766"/>
                </a:lnTo>
                <a:lnTo>
                  <a:pt x="158" y="742"/>
                </a:lnTo>
                <a:lnTo>
                  <a:pt x="128" y="714"/>
                </a:lnTo>
                <a:lnTo>
                  <a:pt x="128" y="714"/>
                </a:lnTo>
                <a:lnTo>
                  <a:pt x="102" y="686"/>
                </a:lnTo>
                <a:lnTo>
                  <a:pt x="78" y="654"/>
                </a:lnTo>
                <a:lnTo>
                  <a:pt x="58" y="620"/>
                </a:lnTo>
                <a:lnTo>
                  <a:pt x="40" y="582"/>
                </a:lnTo>
                <a:lnTo>
                  <a:pt x="26" y="544"/>
                </a:lnTo>
                <a:lnTo>
                  <a:pt x="16" y="506"/>
                </a:lnTo>
                <a:lnTo>
                  <a:pt x="10" y="464"/>
                </a:lnTo>
                <a:lnTo>
                  <a:pt x="8" y="422"/>
                </a:lnTo>
                <a:lnTo>
                  <a:pt x="8" y="422"/>
                </a:lnTo>
                <a:lnTo>
                  <a:pt x="10" y="380"/>
                </a:lnTo>
                <a:lnTo>
                  <a:pt x="16" y="338"/>
                </a:lnTo>
                <a:lnTo>
                  <a:pt x="26" y="298"/>
                </a:lnTo>
                <a:lnTo>
                  <a:pt x="40" y="260"/>
                </a:lnTo>
                <a:lnTo>
                  <a:pt x="58" y="224"/>
                </a:lnTo>
                <a:lnTo>
                  <a:pt x="78" y="190"/>
                </a:lnTo>
                <a:lnTo>
                  <a:pt x="102" y="158"/>
                </a:lnTo>
                <a:lnTo>
                  <a:pt x="128" y="128"/>
                </a:lnTo>
                <a:lnTo>
                  <a:pt x="128" y="128"/>
                </a:lnTo>
                <a:lnTo>
                  <a:pt x="158" y="102"/>
                </a:lnTo>
                <a:lnTo>
                  <a:pt x="190" y="78"/>
                </a:lnTo>
                <a:lnTo>
                  <a:pt x="224" y="58"/>
                </a:lnTo>
                <a:lnTo>
                  <a:pt x="260" y="40"/>
                </a:lnTo>
                <a:lnTo>
                  <a:pt x="298" y="26"/>
                </a:lnTo>
                <a:lnTo>
                  <a:pt x="338" y="16"/>
                </a:lnTo>
                <a:lnTo>
                  <a:pt x="380" y="10"/>
                </a:lnTo>
                <a:lnTo>
                  <a:pt x="422" y="8"/>
                </a:lnTo>
                <a:lnTo>
                  <a:pt x="422" y="4"/>
                </a:lnTo>
                <a:close/>
                <a:moveTo>
                  <a:pt x="664" y="392"/>
                </a:moveTo>
                <a:lnTo>
                  <a:pt x="668" y="392"/>
                </a:lnTo>
                <a:lnTo>
                  <a:pt x="668" y="392"/>
                </a:lnTo>
                <a:lnTo>
                  <a:pt x="666" y="354"/>
                </a:lnTo>
                <a:lnTo>
                  <a:pt x="662" y="318"/>
                </a:lnTo>
                <a:lnTo>
                  <a:pt x="654" y="282"/>
                </a:lnTo>
                <a:lnTo>
                  <a:pt x="646" y="246"/>
                </a:lnTo>
                <a:lnTo>
                  <a:pt x="642" y="248"/>
                </a:lnTo>
                <a:lnTo>
                  <a:pt x="644" y="250"/>
                </a:lnTo>
                <a:lnTo>
                  <a:pt x="644" y="250"/>
                </a:lnTo>
                <a:lnTo>
                  <a:pt x="684" y="236"/>
                </a:lnTo>
                <a:lnTo>
                  <a:pt x="720" y="220"/>
                </a:lnTo>
                <a:lnTo>
                  <a:pt x="718" y="216"/>
                </a:lnTo>
                <a:lnTo>
                  <a:pt x="716" y="218"/>
                </a:lnTo>
                <a:lnTo>
                  <a:pt x="716" y="218"/>
                </a:lnTo>
                <a:lnTo>
                  <a:pt x="728" y="238"/>
                </a:lnTo>
                <a:lnTo>
                  <a:pt x="740" y="258"/>
                </a:lnTo>
                <a:lnTo>
                  <a:pt x="750" y="278"/>
                </a:lnTo>
                <a:lnTo>
                  <a:pt x="758" y="300"/>
                </a:lnTo>
                <a:lnTo>
                  <a:pt x="766" y="322"/>
                </a:lnTo>
                <a:lnTo>
                  <a:pt x="772" y="344"/>
                </a:lnTo>
                <a:lnTo>
                  <a:pt x="776" y="368"/>
                </a:lnTo>
                <a:lnTo>
                  <a:pt x="778" y="392"/>
                </a:lnTo>
                <a:lnTo>
                  <a:pt x="782" y="392"/>
                </a:lnTo>
                <a:lnTo>
                  <a:pt x="782" y="388"/>
                </a:lnTo>
                <a:lnTo>
                  <a:pt x="664" y="388"/>
                </a:lnTo>
                <a:lnTo>
                  <a:pt x="664" y="392"/>
                </a:lnTo>
                <a:lnTo>
                  <a:pt x="668" y="392"/>
                </a:lnTo>
                <a:lnTo>
                  <a:pt x="664" y="392"/>
                </a:lnTo>
                <a:lnTo>
                  <a:pt x="664" y="396"/>
                </a:lnTo>
                <a:lnTo>
                  <a:pt x="786" y="396"/>
                </a:lnTo>
                <a:lnTo>
                  <a:pt x="786" y="392"/>
                </a:lnTo>
                <a:lnTo>
                  <a:pt x="786" y="392"/>
                </a:lnTo>
                <a:lnTo>
                  <a:pt x="784" y="368"/>
                </a:lnTo>
                <a:lnTo>
                  <a:pt x="780" y="344"/>
                </a:lnTo>
                <a:lnTo>
                  <a:pt x="774" y="320"/>
                </a:lnTo>
                <a:lnTo>
                  <a:pt x="766" y="298"/>
                </a:lnTo>
                <a:lnTo>
                  <a:pt x="756" y="274"/>
                </a:lnTo>
                <a:lnTo>
                  <a:pt x="746" y="254"/>
                </a:lnTo>
                <a:lnTo>
                  <a:pt x="736" y="232"/>
                </a:lnTo>
                <a:lnTo>
                  <a:pt x="722" y="214"/>
                </a:lnTo>
                <a:lnTo>
                  <a:pt x="720" y="210"/>
                </a:lnTo>
                <a:lnTo>
                  <a:pt x="718" y="212"/>
                </a:lnTo>
                <a:lnTo>
                  <a:pt x="718" y="212"/>
                </a:lnTo>
                <a:lnTo>
                  <a:pt x="680" y="228"/>
                </a:lnTo>
                <a:lnTo>
                  <a:pt x="642" y="244"/>
                </a:lnTo>
                <a:lnTo>
                  <a:pt x="638" y="244"/>
                </a:lnTo>
                <a:lnTo>
                  <a:pt x="638" y="248"/>
                </a:lnTo>
                <a:lnTo>
                  <a:pt x="638" y="248"/>
                </a:lnTo>
                <a:lnTo>
                  <a:pt x="646" y="282"/>
                </a:lnTo>
                <a:lnTo>
                  <a:pt x="654" y="318"/>
                </a:lnTo>
                <a:lnTo>
                  <a:pt x="658" y="354"/>
                </a:lnTo>
                <a:lnTo>
                  <a:pt x="660" y="392"/>
                </a:lnTo>
                <a:lnTo>
                  <a:pt x="660" y="396"/>
                </a:lnTo>
                <a:lnTo>
                  <a:pt x="664" y="396"/>
                </a:lnTo>
                <a:lnTo>
                  <a:pt x="664" y="392"/>
                </a:lnTo>
                <a:close/>
                <a:moveTo>
                  <a:pt x="608" y="392"/>
                </a:moveTo>
                <a:lnTo>
                  <a:pt x="608" y="388"/>
                </a:lnTo>
                <a:lnTo>
                  <a:pt x="456" y="388"/>
                </a:lnTo>
                <a:lnTo>
                  <a:pt x="456" y="282"/>
                </a:lnTo>
                <a:lnTo>
                  <a:pt x="452" y="282"/>
                </a:lnTo>
                <a:lnTo>
                  <a:pt x="452" y="286"/>
                </a:lnTo>
                <a:lnTo>
                  <a:pt x="452" y="286"/>
                </a:lnTo>
                <a:lnTo>
                  <a:pt x="488" y="284"/>
                </a:lnTo>
                <a:lnTo>
                  <a:pt x="522" y="280"/>
                </a:lnTo>
                <a:lnTo>
                  <a:pt x="556" y="274"/>
                </a:lnTo>
                <a:lnTo>
                  <a:pt x="590" y="266"/>
                </a:lnTo>
                <a:lnTo>
                  <a:pt x="588" y="262"/>
                </a:lnTo>
                <a:lnTo>
                  <a:pt x="584" y="264"/>
                </a:lnTo>
                <a:lnTo>
                  <a:pt x="584" y="264"/>
                </a:lnTo>
                <a:lnTo>
                  <a:pt x="592" y="294"/>
                </a:lnTo>
                <a:lnTo>
                  <a:pt x="598" y="326"/>
                </a:lnTo>
                <a:lnTo>
                  <a:pt x="602" y="360"/>
                </a:lnTo>
                <a:lnTo>
                  <a:pt x="604" y="392"/>
                </a:lnTo>
                <a:lnTo>
                  <a:pt x="608" y="392"/>
                </a:lnTo>
                <a:lnTo>
                  <a:pt x="608" y="388"/>
                </a:lnTo>
                <a:lnTo>
                  <a:pt x="608" y="392"/>
                </a:lnTo>
                <a:lnTo>
                  <a:pt x="612" y="392"/>
                </a:lnTo>
                <a:lnTo>
                  <a:pt x="612" y="392"/>
                </a:lnTo>
                <a:lnTo>
                  <a:pt x="610" y="358"/>
                </a:lnTo>
                <a:lnTo>
                  <a:pt x="606" y="326"/>
                </a:lnTo>
                <a:lnTo>
                  <a:pt x="600" y="294"/>
                </a:lnTo>
                <a:lnTo>
                  <a:pt x="592" y="262"/>
                </a:lnTo>
                <a:lnTo>
                  <a:pt x="592" y="258"/>
                </a:lnTo>
                <a:lnTo>
                  <a:pt x="588" y="258"/>
                </a:lnTo>
                <a:lnTo>
                  <a:pt x="588" y="258"/>
                </a:lnTo>
                <a:lnTo>
                  <a:pt x="554" y="266"/>
                </a:lnTo>
                <a:lnTo>
                  <a:pt x="520" y="272"/>
                </a:lnTo>
                <a:lnTo>
                  <a:pt x="486" y="276"/>
                </a:lnTo>
                <a:lnTo>
                  <a:pt x="452" y="278"/>
                </a:lnTo>
                <a:lnTo>
                  <a:pt x="448" y="278"/>
                </a:lnTo>
                <a:lnTo>
                  <a:pt x="448" y="396"/>
                </a:lnTo>
                <a:lnTo>
                  <a:pt x="612" y="396"/>
                </a:lnTo>
                <a:lnTo>
                  <a:pt x="612" y="392"/>
                </a:lnTo>
                <a:lnTo>
                  <a:pt x="608" y="392"/>
                </a:lnTo>
                <a:close/>
                <a:moveTo>
                  <a:pt x="452" y="226"/>
                </a:moveTo>
                <a:lnTo>
                  <a:pt x="456" y="226"/>
                </a:lnTo>
                <a:lnTo>
                  <a:pt x="456" y="62"/>
                </a:lnTo>
                <a:lnTo>
                  <a:pt x="452" y="62"/>
                </a:lnTo>
                <a:lnTo>
                  <a:pt x="452" y="66"/>
                </a:lnTo>
                <a:lnTo>
                  <a:pt x="452" y="66"/>
                </a:lnTo>
                <a:lnTo>
                  <a:pt x="490" y="70"/>
                </a:lnTo>
                <a:lnTo>
                  <a:pt x="492" y="66"/>
                </a:lnTo>
                <a:lnTo>
                  <a:pt x="488" y="70"/>
                </a:lnTo>
                <a:lnTo>
                  <a:pt x="488" y="70"/>
                </a:lnTo>
                <a:lnTo>
                  <a:pt x="512" y="100"/>
                </a:lnTo>
                <a:lnTo>
                  <a:pt x="532" y="134"/>
                </a:lnTo>
                <a:lnTo>
                  <a:pt x="552" y="172"/>
                </a:lnTo>
                <a:lnTo>
                  <a:pt x="568" y="210"/>
                </a:lnTo>
                <a:lnTo>
                  <a:pt x="572" y="208"/>
                </a:lnTo>
                <a:lnTo>
                  <a:pt x="570" y="204"/>
                </a:lnTo>
                <a:lnTo>
                  <a:pt x="570" y="204"/>
                </a:lnTo>
                <a:lnTo>
                  <a:pt x="542" y="210"/>
                </a:lnTo>
                <a:lnTo>
                  <a:pt x="512" y="216"/>
                </a:lnTo>
                <a:lnTo>
                  <a:pt x="482" y="220"/>
                </a:lnTo>
                <a:lnTo>
                  <a:pt x="452" y="222"/>
                </a:lnTo>
                <a:lnTo>
                  <a:pt x="452" y="226"/>
                </a:lnTo>
                <a:lnTo>
                  <a:pt x="456" y="226"/>
                </a:lnTo>
                <a:lnTo>
                  <a:pt x="452" y="226"/>
                </a:lnTo>
                <a:lnTo>
                  <a:pt x="452" y="230"/>
                </a:lnTo>
                <a:lnTo>
                  <a:pt x="452" y="230"/>
                </a:lnTo>
                <a:lnTo>
                  <a:pt x="484" y="228"/>
                </a:lnTo>
                <a:lnTo>
                  <a:pt x="514" y="224"/>
                </a:lnTo>
                <a:lnTo>
                  <a:pt x="544" y="218"/>
                </a:lnTo>
                <a:lnTo>
                  <a:pt x="572" y="212"/>
                </a:lnTo>
                <a:lnTo>
                  <a:pt x="576" y="212"/>
                </a:lnTo>
                <a:lnTo>
                  <a:pt x="574" y="208"/>
                </a:lnTo>
                <a:lnTo>
                  <a:pt x="574" y="208"/>
                </a:lnTo>
                <a:lnTo>
                  <a:pt x="558" y="168"/>
                </a:lnTo>
                <a:lnTo>
                  <a:pt x="540" y="130"/>
                </a:lnTo>
                <a:lnTo>
                  <a:pt x="518" y="96"/>
                </a:lnTo>
                <a:lnTo>
                  <a:pt x="494" y="64"/>
                </a:lnTo>
                <a:lnTo>
                  <a:pt x="494" y="64"/>
                </a:lnTo>
                <a:lnTo>
                  <a:pt x="492" y="62"/>
                </a:lnTo>
                <a:lnTo>
                  <a:pt x="492" y="62"/>
                </a:lnTo>
                <a:lnTo>
                  <a:pt x="452" y="58"/>
                </a:lnTo>
                <a:lnTo>
                  <a:pt x="448" y="56"/>
                </a:lnTo>
                <a:lnTo>
                  <a:pt x="448" y="230"/>
                </a:lnTo>
                <a:lnTo>
                  <a:pt x="452" y="230"/>
                </a:lnTo>
                <a:lnTo>
                  <a:pt x="452" y="226"/>
                </a:lnTo>
                <a:close/>
                <a:moveTo>
                  <a:pt x="396" y="226"/>
                </a:moveTo>
                <a:lnTo>
                  <a:pt x="396" y="222"/>
                </a:lnTo>
                <a:lnTo>
                  <a:pt x="396" y="222"/>
                </a:lnTo>
                <a:lnTo>
                  <a:pt x="366" y="220"/>
                </a:lnTo>
                <a:lnTo>
                  <a:pt x="336" y="218"/>
                </a:lnTo>
                <a:lnTo>
                  <a:pt x="306" y="214"/>
                </a:lnTo>
                <a:lnTo>
                  <a:pt x="278" y="208"/>
                </a:lnTo>
                <a:lnTo>
                  <a:pt x="276" y="212"/>
                </a:lnTo>
                <a:lnTo>
                  <a:pt x="280" y="214"/>
                </a:lnTo>
                <a:lnTo>
                  <a:pt x="280" y="214"/>
                </a:lnTo>
                <a:lnTo>
                  <a:pt x="298" y="172"/>
                </a:lnTo>
                <a:lnTo>
                  <a:pt x="316" y="136"/>
                </a:lnTo>
                <a:lnTo>
                  <a:pt x="338" y="100"/>
                </a:lnTo>
                <a:lnTo>
                  <a:pt x="362" y="68"/>
                </a:lnTo>
                <a:lnTo>
                  <a:pt x="360" y="66"/>
                </a:lnTo>
                <a:lnTo>
                  <a:pt x="360" y="70"/>
                </a:lnTo>
                <a:lnTo>
                  <a:pt x="360" y="70"/>
                </a:lnTo>
                <a:lnTo>
                  <a:pt x="396" y="64"/>
                </a:lnTo>
                <a:lnTo>
                  <a:pt x="396" y="60"/>
                </a:lnTo>
                <a:lnTo>
                  <a:pt x="392" y="60"/>
                </a:lnTo>
                <a:lnTo>
                  <a:pt x="392" y="226"/>
                </a:lnTo>
                <a:lnTo>
                  <a:pt x="396" y="226"/>
                </a:lnTo>
                <a:lnTo>
                  <a:pt x="396" y="222"/>
                </a:lnTo>
                <a:lnTo>
                  <a:pt x="396" y="226"/>
                </a:lnTo>
                <a:lnTo>
                  <a:pt x="400" y="226"/>
                </a:lnTo>
                <a:lnTo>
                  <a:pt x="400" y="56"/>
                </a:lnTo>
                <a:lnTo>
                  <a:pt x="394" y="56"/>
                </a:lnTo>
                <a:lnTo>
                  <a:pt x="394" y="56"/>
                </a:lnTo>
                <a:lnTo>
                  <a:pt x="358" y="62"/>
                </a:lnTo>
                <a:lnTo>
                  <a:pt x="358" y="62"/>
                </a:lnTo>
                <a:lnTo>
                  <a:pt x="356" y="62"/>
                </a:lnTo>
                <a:lnTo>
                  <a:pt x="356" y="62"/>
                </a:lnTo>
                <a:lnTo>
                  <a:pt x="332" y="96"/>
                </a:lnTo>
                <a:lnTo>
                  <a:pt x="310" y="132"/>
                </a:lnTo>
                <a:lnTo>
                  <a:pt x="290" y="170"/>
                </a:lnTo>
                <a:lnTo>
                  <a:pt x="274" y="210"/>
                </a:lnTo>
                <a:lnTo>
                  <a:pt x="272" y="214"/>
                </a:lnTo>
                <a:lnTo>
                  <a:pt x="276" y="216"/>
                </a:lnTo>
                <a:lnTo>
                  <a:pt x="276" y="216"/>
                </a:lnTo>
                <a:lnTo>
                  <a:pt x="304" y="222"/>
                </a:lnTo>
                <a:lnTo>
                  <a:pt x="334" y="226"/>
                </a:lnTo>
                <a:lnTo>
                  <a:pt x="364" y="228"/>
                </a:lnTo>
                <a:lnTo>
                  <a:pt x="396" y="230"/>
                </a:lnTo>
                <a:lnTo>
                  <a:pt x="400" y="230"/>
                </a:lnTo>
                <a:lnTo>
                  <a:pt x="400" y="226"/>
                </a:lnTo>
                <a:lnTo>
                  <a:pt x="396" y="226"/>
                </a:lnTo>
                <a:close/>
                <a:moveTo>
                  <a:pt x="396" y="282"/>
                </a:moveTo>
                <a:lnTo>
                  <a:pt x="392" y="282"/>
                </a:lnTo>
                <a:lnTo>
                  <a:pt x="392" y="388"/>
                </a:lnTo>
                <a:lnTo>
                  <a:pt x="242" y="388"/>
                </a:lnTo>
                <a:lnTo>
                  <a:pt x="242" y="392"/>
                </a:lnTo>
                <a:lnTo>
                  <a:pt x="246" y="392"/>
                </a:lnTo>
                <a:lnTo>
                  <a:pt x="246" y="392"/>
                </a:lnTo>
                <a:lnTo>
                  <a:pt x="248" y="360"/>
                </a:lnTo>
                <a:lnTo>
                  <a:pt x="252" y="328"/>
                </a:lnTo>
                <a:lnTo>
                  <a:pt x="256" y="298"/>
                </a:lnTo>
                <a:lnTo>
                  <a:pt x="264" y="268"/>
                </a:lnTo>
                <a:lnTo>
                  <a:pt x="260" y="266"/>
                </a:lnTo>
                <a:lnTo>
                  <a:pt x="260" y="270"/>
                </a:lnTo>
                <a:lnTo>
                  <a:pt x="260" y="270"/>
                </a:lnTo>
                <a:lnTo>
                  <a:pt x="292" y="276"/>
                </a:lnTo>
                <a:lnTo>
                  <a:pt x="326" y="282"/>
                </a:lnTo>
                <a:lnTo>
                  <a:pt x="360" y="286"/>
                </a:lnTo>
                <a:lnTo>
                  <a:pt x="396" y="286"/>
                </a:lnTo>
                <a:lnTo>
                  <a:pt x="396" y="282"/>
                </a:lnTo>
                <a:lnTo>
                  <a:pt x="392" y="282"/>
                </a:lnTo>
                <a:lnTo>
                  <a:pt x="396" y="282"/>
                </a:lnTo>
                <a:lnTo>
                  <a:pt x="396" y="278"/>
                </a:lnTo>
                <a:lnTo>
                  <a:pt x="396" y="278"/>
                </a:lnTo>
                <a:lnTo>
                  <a:pt x="360" y="278"/>
                </a:lnTo>
                <a:lnTo>
                  <a:pt x="326" y="274"/>
                </a:lnTo>
                <a:lnTo>
                  <a:pt x="294" y="268"/>
                </a:lnTo>
                <a:lnTo>
                  <a:pt x="260" y="262"/>
                </a:lnTo>
                <a:lnTo>
                  <a:pt x="258" y="262"/>
                </a:lnTo>
                <a:lnTo>
                  <a:pt x="256" y="266"/>
                </a:lnTo>
                <a:lnTo>
                  <a:pt x="256" y="266"/>
                </a:lnTo>
                <a:lnTo>
                  <a:pt x="250" y="296"/>
                </a:lnTo>
                <a:lnTo>
                  <a:pt x="244" y="326"/>
                </a:lnTo>
                <a:lnTo>
                  <a:pt x="240" y="360"/>
                </a:lnTo>
                <a:lnTo>
                  <a:pt x="238" y="392"/>
                </a:lnTo>
                <a:lnTo>
                  <a:pt x="238" y="396"/>
                </a:lnTo>
                <a:lnTo>
                  <a:pt x="400" y="396"/>
                </a:lnTo>
                <a:lnTo>
                  <a:pt x="400" y="280"/>
                </a:lnTo>
                <a:lnTo>
                  <a:pt x="396" y="278"/>
                </a:lnTo>
                <a:lnTo>
                  <a:pt x="396" y="282"/>
                </a:lnTo>
                <a:close/>
                <a:moveTo>
                  <a:pt x="184" y="392"/>
                </a:moveTo>
                <a:lnTo>
                  <a:pt x="184" y="388"/>
                </a:lnTo>
                <a:lnTo>
                  <a:pt x="62" y="388"/>
                </a:lnTo>
                <a:lnTo>
                  <a:pt x="62" y="392"/>
                </a:lnTo>
                <a:lnTo>
                  <a:pt x="66" y="392"/>
                </a:lnTo>
                <a:lnTo>
                  <a:pt x="66" y="392"/>
                </a:lnTo>
                <a:lnTo>
                  <a:pt x="68" y="368"/>
                </a:lnTo>
                <a:lnTo>
                  <a:pt x="72" y="346"/>
                </a:lnTo>
                <a:lnTo>
                  <a:pt x="78" y="324"/>
                </a:lnTo>
                <a:lnTo>
                  <a:pt x="84" y="302"/>
                </a:lnTo>
                <a:lnTo>
                  <a:pt x="94" y="280"/>
                </a:lnTo>
                <a:lnTo>
                  <a:pt x="102" y="260"/>
                </a:lnTo>
                <a:lnTo>
                  <a:pt x="114" y="240"/>
                </a:lnTo>
                <a:lnTo>
                  <a:pt x="126" y="220"/>
                </a:lnTo>
                <a:lnTo>
                  <a:pt x="122" y="218"/>
                </a:lnTo>
                <a:lnTo>
                  <a:pt x="120" y="222"/>
                </a:lnTo>
                <a:lnTo>
                  <a:pt x="120" y="222"/>
                </a:lnTo>
                <a:lnTo>
                  <a:pt x="162" y="240"/>
                </a:lnTo>
                <a:lnTo>
                  <a:pt x="204" y="256"/>
                </a:lnTo>
                <a:lnTo>
                  <a:pt x="206" y="252"/>
                </a:lnTo>
                <a:lnTo>
                  <a:pt x="202" y="250"/>
                </a:lnTo>
                <a:lnTo>
                  <a:pt x="202" y="250"/>
                </a:lnTo>
                <a:lnTo>
                  <a:pt x="194" y="284"/>
                </a:lnTo>
                <a:lnTo>
                  <a:pt x="188" y="320"/>
                </a:lnTo>
                <a:lnTo>
                  <a:pt x="182" y="356"/>
                </a:lnTo>
                <a:lnTo>
                  <a:pt x="180" y="392"/>
                </a:lnTo>
                <a:lnTo>
                  <a:pt x="184" y="392"/>
                </a:lnTo>
                <a:lnTo>
                  <a:pt x="184" y="388"/>
                </a:lnTo>
                <a:lnTo>
                  <a:pt x="184" y="392"/>
                </a:lnTo>
                <a:lnTo>
                  <a:pt x="188" y="392"/>
                </a:lnTo>
                <a:lnTo>
                  <a:pt x="188" y="392"/>
                </a:lnTo>
                <a:lnTo>
                  <a:pt x="190" y="356"/>
                </a:lnTo>
                <a:lnTo>
                  <a:pt x="196" y="320"/>
                </a:lnTo>
                <a:lnTo>
                  <a:pt x="202" y="286"/>
                </a:lnTo>
                <a:lnTo>
                  <a:pt x="210" y="252"/>
                </a:lnTo>
                <a:lnTo>
                  <a:pt x="210" y="248"/>
                </a:lnTo>
                <a:lnTo>
                  <a:pt x="206" y="248"/>
                </a:lnTo>
                <a:lnTo>
                  <a:pt x="206" y="248"/>
                </a:lnTo>
                <a:lnTo>
                  <a:pt x="164" y="232"/>
                </a:lnTo>
                <a:lnTo>
                  <a:pt x="124" y="216"/>
                </a:lnTo>
                <a:lnTo>
                  <a:pt x="122" y="214"/>
                </a:lnTo>
                <a:lnTo>
                  <a:pt x="120" y="216"/>
                </a:lnTo>
                <a:lnTo>
                  <a:pt x="120" y="216"/>
                </a:lnTo>
                <a:lnTo>
                  <a:pt x="106" y="236"/>
                </a:lnTo>
                <a:lnTo>
                  <a:pt x="96" y="256"/>
                </a:lnTo>
                <a:lnTo>
                  <a:pt x="86" y="278"/>
                </a:lnTo>
                <a:lnTo>
                  <a:pt x="78" y="298"/>
                </a:lnTo>
                <a:lnTo>
                  <a:pt x="70" y="322"/>
                </a:lnTo>
                <a:lnTo>
                  <a:pt x="64" y="344"/>
                </a:lnTo>
                <a:lnTo>
                  <a:pt x="60" y="368"/>
                </a:lnTo>
                <a:lnTo>
                  <a:pt x="58" y="392"/>
                </a:lnTo>
                <a:lnTo>
                  <a:pt x="58" y="396"/>
                </a:lnTo>
                <a:lnTo>
                  <a:pt x="188" y="396"/>
                </a:lnTo>
                <a:lnTo>
                  <a:pt x="188" y="392"/>
                </a:lnTo>
                <a:lnTo>
                  <a:pt x="184" y="392"/>
                </a:lnTo>
                <a:close/>
                <a:moveTo>
                  <a:pt x="184" y="448"/>
                </a:moveTo>
                <a:lnTo>
                  <a:pt x="180" y="448"/>
                </a:lnTo>
                <a:lnTo>
                  <a:pt x="180" y="448"/>
                </a:lnTo>
                <a:lnTo>
                  <a:pt x="182" y="484"/>
                </a:lnTo>
                <a:lnTo>
                  <a:pt x="186" y="520"/>
                </a:lnTo>
                <a:lnTo>
                  <a:pt x="192" y="554"/>
                </a:lnTo>
                <a:lnTo>
                  <a:pt x="200" y="586"/>
                </a:lnTo>
                <a:lnTo>
                  <a:pt x="204" y="586"/>
                </a:lnTo>
                <a:lnTo>
                  <a:pt x="202" y="582"/>
                </a:lnTo>
                <a:lnTo>
                  <a:pt x="202" y="582"/>
                </a:lnTo>
                <a:lnTo>
                  <a:pt x="158" y="598"/>
                </a:lnTo>
                <a:lnTo>
                  <a:pt x="118" y="616"/>
                </a:lnTo>
                <a:lnTo>
                  <a:pt x="120" y="620"/>
                </a:lnTo>
                <a:lnTo>
                  <a:pt x="122" y="618"/>
                </a:lnTo>
                <a:lnTo>
                  <a:pt x="122" y="618"/>
                </a:lnTo>
                <a:lnTo>
                  <a:pt x="112" y="598"/>
                </a:lnTo>
                <a:lnTo>
                  <a:pt x="100" y="580"/>
                </a:lnTo>
                <a:lnTo>
                  <a:pt x="92" y="558"/>
                </a:lnTo>
                <a:lnTo>
                  <a:pt x="84" y="538"/>
                </a:lnTo>
                <a:lnTo>
                  <a:pt x="76" y="516"/>
                </a:lnTo>
                <a:lnTo>
                  <a:pt x="72" y="494"/>
                </a:lnTo>
                <a:lnTo>
                  <a:pt x="68" y="472"/>
                </a:lnTo>
                <a:lnTo>
                  <a:pt x="66" y="448"/>
                </a:lnTo>
                <a:lnTo>
                  <a:pt x="62" y="448"/>
                </a:lnTo>
                <a:lnTo>
                  <a:pt x="62" y="452"/>
                </a:lnTo>
                <a:lnTo>
                  <a:pt x="184" y="452"/>
                </a:lnTo>
                <a:lnTo>
                  <a:pt x="184" y="448"/>
                </a:lnTo>
                <a:lnTo>
                  <a:pt x="180" y="448"/>
                </a:lnTo>
                <a:lnTo>
                  <a:pt x="184" y="448"/>
                </a:lnTo>
                <a:lnTo>
                  <a:pt x="184" y="444"/>
                </a:lnTo>
                <a:lnTo>
                  <a:pt x="56" y="444"/>
                </a:lnTo>
                <a:lnTo>
                  <a:pt x="58" y="450"/>
                </a:lnTo>
                <a:lnTo>
                  <a:pt x="58" y="450"/>
                </a:lnTo>
                <a:lnTo>
                  <a:pt x="60" y="472"/>
                </a:lnTo>
                <a:lnTo>
                  <a:pt x="64" y="496"/>
                </a:lnTo>
                <a:lnTo>
                  <a:pt x="70" y="518"/>
                </a:lnTo>
                <a:lnTo>
                  <a:pt x="76" y="540"/>
                </a:lnTo>
                <a:lnTo>
                  <a:pt x="84" y="562"/>
                </a:lnTo>
                <a:lnTo>
                  <a:pt x="94" y="582"/>
                </a:lnTo>
                <a:lnTo>
                  <a:pt x="104" y="602"/>
                </a:lnTo>
                <a:lnTo>
                  <a:pt x="116" y="622"/>
                </a:lnTo>
                <a:lnTo>
                  <a:pt x="118" y="624"/>
                </a:lnTo>
                <a:lnTo>
                  <a:pt x="122" y="624"/>
                </a:lnTo>
                <a:lnTo>
                  <a:pt x="122" y="624"/>
                </a:lnTo>
                <a:lnTo>
                  <a:pt x="162" y="604"/>
                </a:lnTo>
                <a:lnTo>
                  <a:pt x="204" y="590"/>
                </a:lnTo>
                <a:lnTo>
                  <a:pt x="208" y="588"/>
                </a:lnTo>
                <a:lnTo>
                  <a:pt x="208" y="584"/>
                </a:lnTo>
                <a:lnTo>
                  <a:pt x="208" y="584"/>
                </a:lnTo>
                <a:lnTo>
                  <a:pt x="200" y="552"/>
                </a:lnTo>
                <a:lnTo>
                  <a:pt x="194" y="518"/>
                </a:lnTo>
                <a:lnTo>
                  <a:pt x="190" y="484"/>
                </a:lnTo>
                <a:lnTo>
                  <a:pt x="188" y="448"/>
                </a:lnTo>
                <a:lnTo>
                  <a:pt x="188" y="444"/>
                </a:lnTo>
                <a:lnTo>
                  <a:pt x="184" y="444"/>
                </a:lnTo>
                <a:lnTo>
                  <a:pt x="184" y="448"/>
                </a:lnTo>
                <a:close/>
                <a:moveTo>
                  <a:pt x="242" y="448"/>
                </a:moveTo>
                <a:lnTo>
                  <a:pt x="242" y="452"/>
                </a:lnTo>
                <a:lnTo>
                  <a:pt x="392" y="452"/>
                </a:lnTo>
                <a:lnTo>
                  <a:pt x="392" y="552"/>
                </a:lnTo>
                <a:lnTo>
                  <a:pt x="396" y="552"/>
                </a:lnTo>
                <a:lnTo>
                  <a:pt x="396" y="548"/>
                </a:lnTo>
                <a:lnTo>
                  <a:pt x="396" y="548"/>
                </a:lnTo>
                <a:lnTo>
                  <a:pt x="360" y="550"/>
                </a:lnTo>
                <a:lnTo>
                  <a:pt x="324" y="554"/>
                </a:lnTo>
                <a:lnTo>
                  <a:pt x="290" y="560"/>
                </a:lnTo>
                <a:lnTo>
                  <a:pt x="258" y="566"/>
                </a:lnTo>
                <a:lnTo>
                  <a:pt x="258" y="570"/>
                </a:lnTo>
                <a:lnTo>
                  <a:pt x="262" y="570"/>
                </a:lnTo>
                <a:lnTo>
                  <a:pt x="262" y="570"/>
                </a:lnTo>
                <a:lnTo>
                  <a:pt x="256" y="540"/>
                </a:lnTo>
                <a:lnTo>
                  <a:pt x="250" y="510"/>
                </a:lnTo>
                <a:lnTo>
                  <a:pt x="248" y="480"/>
                </a:lnTo>
                <a:lnTo>
                  <a:pt x="246" y="448"/>
                </a:lnTo>
                <a:lnTo>
                  <a:pt x="242" y="448"/>
                </a:lnTo>
                <a:lnTo>
                  <a:pt x="242" y="452"/>
                </a:lnTo>
                <a:lnTo>
                  <a:pt x="242" y="448"/>
                </a:lnTo>
                <a:lnTo>
                  <a:pt x="238" y="448"/>
                </a:lnTo>
                <a:lnTo>
                  <a:pt x="238" y="448"/>
                </a:lnTo>
                <a:lnTo>
                  <a:pt x="240" y="480"/>
                </a:lnTo>
                <a:lnTo>
                  <a:pt x="242" y="512"/>
                </a:lnTo>
                <a:lnTo>
                  <a:pt x="248" y="542"/>
                </a:lnTo>
                <a:lnTo>
                  <a:pt x="254" y="570"/>
                </a:lnTo>
                <a:lnTo>
                  <a:pt x="256" y="574"/>
                </a:lnTo>
                <a:lnTo>
                  <a:pt x="260" y="574"/>
                </a:lnTo>
                <a:lnTo>
                  <a:pt x="260" y="574"/>
                </a:lnTo>
                <a:lnTo>
                  <a:pt x="292" y="568"/>
                </a:lnTo>
                <a:lnTo>
                  <a:pt x="326" y="562"/>
                </a:lnTo>
                <a:lnTo>
                  <a:pt x="360" y="558"/>
                </a:lnTo>
                <a:lnTo>
                  <a:pt x="396" y="556"/>
                </a:lnTo>
                <a:lnTo>
                  <a:pt x="400" y="556"/>
                </a:lnTo>
                <a:lnTo>
                  <a:pt x="400" y="444"/>
                </a:lnTo>
                <a:lnTo>
                  <a:pt x="236" y="444"/>
                </a:lnTo>
                <a:lnTo>
                  <a:pt x="238" y="448"/>
                </a:lnTo>
                <a:lnTo>
                  <a:pt x="242" y="448"/>
                </a:lnTo>
                <a:close/>
                <a:moveTo>
                  <a:pt x="396" y="610"/>
                </a:moveTo>
                <a:lnTo>
                  <a:pt x="392" y="610"/>
                </a:lnTo>
                <a:lnTo>
                  <a:pt x="392" y="782"/>
                </a:lnTo>
                <a:lnTo>
                  <a:pt x="396" y="782"/>
                </a:lnTo>
                <a:lnTo>
                  <a:pt x="396" y="778"/>
                </a:lnTo>
                <a:lnTo>
                  <a:pt x="396" y="778"/>
                </a:lnTo>
                <a:lnTo>
                  <a:pt x="360" y="774"/>
                </a:lnTo>
                <a:lnTo>
                  <a:pt x="360" y="778"/>
                </a:lnTo>
                <a:lnTo>
                  <a:pt x="362" y="776"/>
                </a:lnTo>
                <a:lnTo>
                  <a:pt x="362" y="776"/>
                </a:lnTo>
                <a:lnTo>
                  <a:pt x="338" y="742"/>
                </a:lnTo>
                <a:lnTo>
                  <a:pt x="314" y="706"/>
                </a:lnTo>
                <a:lnTo>
                  <a:pt x="294" y="666"/>
                </a:lnTo>
                <a:lnTo>
                  <a:pt x="278" y="624"/>
                </a:lnTo>
                <a:lnTo>
                  <a:pt x="274" y="624"/>
                </a:lnTo>
                <a:lnTo>
                  <a:pt x="276" y="628"/>
                </a:lnTo>
                <a:lnTo>
                  <a:pt x="276" y="628"/>
                </a:lnTo>
                <a:lnTo>
                  <a:pt x="304" y="622"/>
                </a:lnTo>
                <a:lnTo>
                  <a:pt x="334" y="618"/>
                </a:lnTo>
                <a:lnTo>
                  <a:pt x="364" y="614"/>
                </a:lnTo>
                <a:lnTo>
                  <a:pt x="396" y="614"/>
                </a:lnTo>
                <a:lnTo>
                  <a:pt x="396" y="610"/>
                </a:lnTo>
                <a:lnTo>
                  <a:pt x="392" y="610"/>
                </a:lnTo>
                <a:lnTo>
                  <a:pt x="396" y="610"/>
                </a:lnTo>
                <a:lnTo>
                  <a:pt x="396" y="606"/>
                </a:lnTo>
                <a:lnTo>
                  <a:pt x="396" y="606"/>
                </a:lnTo>
                <a:lnTo>
                  <a:pt x="364" y="606"/>
                </a:lnTo>
                <a:lnTo>
                  <a:pt x="332" y="610"/>
                </a:lnTo>
                <a:lnTo>
                  <a:pt x="302" y="614"/>
                </a:lnTo>
                <a:lnTo>
                  <a:pt x="274" y="620"/>
                </a:lnTo>
                <a:lnTo>
                  <a:pt x="270" y="622"/>
                </a:lnTo>
                <a:lnTo>
                  <a:pt x="270" y="626"/>
                </a:lnTo>
                <a:lnTo>
                  <a:pt x="270" y="626"/>
                </a:lnTo>
                <a:lnTo>
                  <a:pt x="288" y="668"/>
                </a:lnTo>
                <a:lnTo>
                  <a:pt x="308" y="710"/>
                </a:lnTo>
                <a:lnTo>
                  <a:pt x="330" y="746"/>
                </a:lnTo>
                <a:lnTo>
                  <a:pt x="356" y="780"/>
                </a:lnTo>
                <a:lnTo>
                  <a:pt x="358" y="782"/>
                </a:lnTo>
                <a:lnTo>
                  <a:pt x="358" y="782"/>
                </a:lnTo>
                <a:lnTo>
                  <a:pt x="358" y="782"/>
                </a:lnTo>
                <a:lnTo>
                  <a:pt x="394" y="786"/>
                </a:lnTo>
                <a:lnTo>
                  <a:pt x="400" y="786"/>
                </a:lnTo>
                <a:lnTo>
                  <a:pt x="400" y="604"/>
                </a:lnTo>
                <a:lnTo>
                  <a:pt x="396" y="606"/>
                </a:lnTo>
                <a:lnTo>
                  <a:pt x="396" y="610"/>
                </a:lnTo>
                <a:close/>
                <a:moveTo>
                  <a:pt x="452" y="610"/>
                </a:moveTo>
                <a:lnTo>
                  <a:pt x="452" y="614"/>
                </a:lnTo>
                <a:lnTo>
                  <a:pt x="452" y="614"/>
                </a:lnTo>
                <a:lnTo>
                  <a:pt x="482" y="616"/>
                </a:lnTo>
                <a:lnTo>
                  <a:pt x="514" y="620"/>
                </a:lnTo>
                <a:lnTo>
                  <a:pt x="544" y="624"/>
                </a:lnTo>
                <a:lnTo>
                  <a:pt x="572" y="632"/>
                </a:lnTo>
                <a:lnTo>
                  <a:pt x="574" y="628"/>
                </a:lnTo>
                <a:lnTo>
                  <a:pt x="570" y="626"/>
                </a:lnTo>
                <a:lnTo>
                  <a:pt x="570" y="626"/>
                </a:lnTo>
                <a:lnTo>
                  <a:pt x="554" y="668"/>
                </a:lnTo>
                <a:lnTo>
                  <a:pt x="534" y="706"/>
                </a:lnTo>
                <a:lnTo>
                  <a:pt x="512" y="742"/>
                </a:lnTo>
                <a:lnTo>
                  <a:pt x="488" y="774"/>
                </a:lnTo>
                <a:lnTo>
                  <a:pt x="492" y="776"/>
                </a:lnTo>
                <a:lnTo>
                  <a:pt x="490" y="772"/>
                </a:lnTo>
                <a:lnTo>
                  <a:pt x="490" y="772"/>
                </a:lnTo>
                <a:lnTo>
                  <a:pt x="452" y="778"/>
                </a:lnTo>
                <a:lnTo>
                  <a:pt x="452" y="782"/>
                </a:lnTo>
                <a:lnTo>
                  <a:pt x="456" y="782"/>
                </a:lnTo>
                <a:lnTo>
                  <a:pt x="456" y="610"/>
                </a:lnTo>
                <a:lnTo>
                  <a:pt x="452" y="610"/>
                </a:lnTo>
                <a:lnTo>
                  <a:pt x="452" y="614"/>
                </a:lnTo>
                <a:lnTo>
                  <a:pt x="452" y="610"/>
                </a:lnTo>
                <a:lnTo>
                  <a:pt x="448" y="610"/>
                </a:lnTo>
                <a:lnTo>
                  <a:pt x="448" y="786"/>
                </a:lnTo>
                <a:lnTo>
                  <a:pt x="452" y="786"/>
                </a:lnTo>
                <a:lnTo>
                  <a:pt x="452" y="786"/>
                </a:lnTo>
                <a:lnTo>
                  <a:pt x="492" y="780"/>
                </a:lnTo>
                <a:lnTo>
                  <a:pt x="494" y="780"/>
                </a:lnTo>
                <a:lnTo>
                  <a:pt x="494" y="780"/>
                </a:lnTo>
                <a:lnTo>
                  <a:pt x="494" y="780"/>
                </a:lnTo>
                <a:lnTo>
                  <a:pt x="520" y="746"/>
                </a:lnTo>
                <a:lnTo>
                  <a:pt x="542" y="710"/>
                </a:lnTo>
                <a:lnTo>
                  <a:pt x="560" y="670"/>
                </a:lnTo>
                <a:lnTo>
                  <a:pt x="578" y="628"/>
                </a:lnTo>
                <a:lnTo>
                  <a:pt x="580" y="624"/>
                </a:lnTo>
                <a:lnTo>
                  <a:pt x="574" y="624"/>
                </a:lnTo>
                <a:lnTo>
                  <a:pt x="574" y="624"/>
                </a:lnTo>
                <a:lnTo>
                  <a:pt x="546" y="618"/>
                </a:lnTo>
                <a:lnTo>
                  <a:pt x="514" y="612"/>
                </a:lnTo>
                <a:lnTo>
                  <a:pt x="484" y="608"/>
                </a:lnTo>
                <a:lnTo>
                  <a:pt x="452" y="606"/>
                </a:lnTo>
                <a:lnTo>
                  <a:pt x="448" y="606"/>
                </a:lnTo>
                <a:lnTo>
                  <a:pt x="448" y="610"/>
                </a:lnTo>
                <a:lnTo>
                  <a:pt x="452" y="610"/>
                </a:lnTo>
                <a:close/>
                <a:moveTo>
                  <a:pt x="452" y="552"/>
                </a:moveTo>
                <a:lnTo>
                  <a:pt x="456" y="552"/>
                </a:lnTo>
                <a:lnTo>
                  <a:pt x="456" y="452"/>
                </a:lnTo>
                <a:lnTo>
                  <a:pt x="608" y="452"/>
                </a:lnTo>
                <a:lnTo>
                  <a:pt x="608" y="448"/>
                </a:lnTo>
                <a:lnTo>
                  <a:pt x="604" y="448"/>
                </a:lnTo>
                <a:lnTo>
                  <a:pt x="604" y="448"/>
                </a:lnTo>
                <a:lnTo>
                  <a:pt x="602" y="480"/>
                </a:lnTo>
                <a:lnTo>
                  <a:pt x="598" y="512"/>
                </a:lnTo>
                <a:lnTo>
                  <a:pt x="592" y="542"/>
                </a:lnTo>
                <a:lnTo>
                  <a:pt x="586" y="572"/>
                </a:lnTo>
                <a:lnTo>
                  <a:pt x="590" y="574"/>
                </a:lnTo>
                <a:lnTo>
                  <a:pt x="592" y="570"/>
                </a:lnTo>
                <a:lnTo>
                  <a:pt x="592" y="570"/>
                </a:lnTo>
                <a:lnTo>
                  <a:pt x="558" y="562"/>
                </a:lnTo>
                <a:lnTo>
                  <a:pt x="524" y="556"/>
                </a:lnTo>
                <a:lnTo>
                  <a:pt x="488" y="552"/>
                </a:lnTo>
                <a:lnTo>
                  <a:pt x="452" y="548"/>
                </a:lnTo>
                <a:lnTo>
                  <a:pt x="452" y="552"/>
                </a:lnTo>
                <a:lnTo>
                  <a:pt x="456" y="552"/>
                </a:lnTo>
                <a:lnTo>
                  <a:pt x="452" y="552"/>
                </a:lnTo>
                <a:lnTo>
                  <a:pt x="452" y="556"/>
                </a:lnTo>
                <a:lnTo>
                  <a:pt x="452" y="556"/>
                </a:lnTo>
                <a:lnTo>
                  <a:pt x="488" y="560"/>
                </a:lnTo>
                <a:lnTo>
                  <a:pt x="522" y="564"/>
                </a:lnTo>
                <a:lnTo>
                  <a:pt x="556" y="570"/>
                </a:lnTo>
                <a:lnTo>
                  <a:pt x="590" y="578"/>
                </a:lnTo>
                <a:lnTo>
                  <a:pt x="592" y="578"/>
                </a:lnTo>
                <a:lnTo>
                  <a:pt x="594" y="574"/>
                </a:lnTo>
                <a:lnTo>
                  <a:pt x="594" y="574"/>
                </a:lnTo>
                <a:lnTo>
                  <a:pt x="600" y="544"/>
                </a:lnTo>
                <a:lnTo>
                  <a:pt x="606" y="514"/>
                </a:lnTo>
                <a:lnTo>
                  <a:pt x="610" y="482"/>
                </a:lnTo>
                <a:lnTo>
                  <a:pt x="612" y="448"/>
                </a:lnTo>
                <a:lnTo>
                  <a:pt x="612" y="444"/>
                </a:lnTo>
                <a:lnTo>
                  <a:pt x="448" y="444"/>
                </a:lnTo>
                <a:lnTo>
                  <a:pt x="448" y="556"/>
                </a:lnTo>
                <a:lnTo>
                  <a:pt x="452" y="556"/>
                </a:lnTo>
                <a:lnTo>
                  <a:pt x="452" y="552"/>
                </a:lnTo>
                <a:close/>
                <a:moveTo>
                  <a:pt x="664" y="448"/>
                </a:moveTo>
                <a:lnTo>
                  <a:pt x="664" y="452"/>
                </a:lnTo>
                <a:lnTo>
                  <a:pt x="782" y="452"/>
                </a:lnTo>
                <a:lnTo>
                  <a:pt x="782" y="448"/>
                </a:lnTo>
                <a:lnTo>
                  <a:pt x="778" y="448"/>
                </a:lnTo>
                <a:lnTo>
                  <a:pt x="778" y="448"/>
                </a:lnTo>
                <a:lnTo>
                  <a:pt x="776" y="472"/>
                </a:lnTo>
                <a:lnTo>
                  <a:pt x="772" y="496"/>
                </a:lnTo>
                <a:lnTo>
                  <a:pt x="766" y="518"/>
                </a:lnTo>
                <a:lnTo>
                  <a:pt x="760" y="540"/>
                </a:lnTo>
                <a:lnTo>
                  <a:pt x="752" y="562"/>
                </a:lnTo>
                <a:lnTo>
                  <a:pt x="742" y="582"/>
                </a:lnTo>
                <a:lnTo>
                  <a:pt x="730" y="602"/>
                </a:lnTo>
                <a:lnTo>
                  <a:pt x="718" y="620"/>
                </a:lnTo>
                <a:lnTo>
                  <a:pt x="722" y="624"/>
                </a:lnTo>
                <a:lnTo>
                  <a:pt x="724" y="620"/>
                </a:lnTo>
                <a:lnTo>
                  <a:pt x="724" y="620"/>
                </a:lnTo>
                <a:lnTo>
                  <a:pt x="686" y="602"/>
                </a:lnTo>
                <a:lnTo>
                  <a:pt x="646" y="586"/>
                </a:lnTo>
                <a:lnTo>
                  <a:pt x="644" y="590"/>
                </a:lnTo>
                <a:lnTo>
                  <a:pt x="648" y="590"/>
                </a:lnTo>
                <a:lnTo>
                  <a:pt x="648" y="590"/>
                </a:lnTo>
                <a:lnTo>
                  <a:pt x="656" y="556"/>
                </a:lnTo>
                <a:lnTo>
                  <a:pt x="662" y="522"/>
                </a:lnTo>
                <a:lnTo>
                  <a:pt x="666" y="486"/>
                </a:lnTo>
                <a:lnTo>
                  <a:pt x="668" y="448"/>
                </a:lnTo>
                <a:lnTo>
                  <a:pt x="664" y="448"/>
                </a:lnTo>
                <a:lnTo>
                  <a:pt x="664" y="452"/>
                </a:lnTo>
                <a:lnTo>
                  <a:pt x="664" y="448"/>
                </a:lnTo>
                <a:lnTo>
                  <a:pt x="660" y="448"/>
                </a:lnTo>
                <a:lnTo>
                  <a:pt x="660" y="448"/>
                </a:lnTo>
                <a:lnTo>
                  <a:pt x="658" y="484"/>
                </a:lnTo>
                <a:lnTo>
                  <a:pt x="654" y="520"/>
                </a:lnTo>
                <a:lnTo>
                  <a:pt x="648" y="554"/>
                </a:lnTo>
                <a:lnTo>
                  <a:pt x="640" y="588"/>
                </a:lnTo>
                <a:lnTo>
                  <a:pt x="640" y="592"/>
                </a:lnTo>
                <a:lnTo>
                  <a:pt x="644" y="594"/>
                </a:lnTo>
                <a:lnTo>
                  <a:pt x="644" y="594"/>
                </a:lnTo>
                <a:lnTo>
                  <a:pt x="682" y="608"/>
                </a:lnTo>
                <a:lnTo>
                  <a:pt x="720" y="626"/>
                </a:lnTo>
                <a:lnTo>
                  <a:pt x="724" y="628"/>
                </a:lnTo>
                <a:lnTo>
                  <a:pt x="726" y="626"/>
                </a:lnTo>
                <a:lnTo>
                  <a:pt x="726" y="626"/>
                </a:lnTo>
                <a:lnTo>
                  <a:pt x="738" y="606"/>
                </a:lnTo>
                <a:lnTo>
                  <a:pt x="748" y="586"/>
                </a:lnTo>
                <a:lnTo>
                  <a:pt x="758" y="564"/>
                </a:lnTo>
                <a:lnTo>
                  <a:pt x="768" y="542"/>
                </a:lnTo>
                <a:lnTo>
                  <a:pt x="774" y="520"/>
                </a:lnTo>
                <a:lnTo>
                  <a:pt x="780" y="496"/>
                </a:lnTo>
                <a:lnTo>
                  <a:pt x="784" y="474"/>
                </a:lnTo>
                <a:lnTo>
                  <a:pt x="786" y="450"/>
                </a:lnTo>
                <a:lnTo>
                  <a:pt x="786" y="444"/>
                </a:lnTo>
                <a:lnTo>
                  <a:pt x="660" y="444"/>
                </a:lnTo>
                <a:lnTo>
                  <a:pt x="660" y="448"/>
                </a:lnTo>
                <a:lnTo>
                  <a:pt x="664" y="448"/>
                </a:lnTo>
                <a:close/>
                <a:moveTo>
                  <a:pt x="682" y="170"/>
                </a:moveTo>
                <a:lnTo>
                  <a:pt x="680" y="166"/>
                </a:lnTo>
                <a:lnTo>
                  <a:pt x="680" y="166"/>
                </a:lnTo>
                <a:lnTo>
                  <a:pt x="652" y="178"/>
                </a:lnTo>
                <a:lnTo>
                  <a:pt x="624" y="190"/>
                </a:lnTo>
                <a:lnTo>
                  <a:pt x="626" y="192"/>
                </a:lnTo>
                <a:lnTo>
                  <a:pt x="630" y="192"/>
                </a:lnTo>
                <a:lnTo>
                  <a:pt x="630" y="192"/>
                </a:lnTo>
                <a:lnTo>
                  <a:pt x="608" y="142"/>
                </a:lnTo>
                <a:lnTo>
                  <a:pt x="598" y="118"/>
                </a:lnTo>
                <a:lnTo>
                  <a:pt x="584" y="94"/>
                </a:lnTo>
                <a:lnTo>
                  <a:pt x="582" y="96"/>
                </a:lnTo>
                <a:lnTo>
                  <a:pt x="580" y="100"/>
                </a:lnTo>
                <a:lnTo>
                  <a:pt x="580" y="100"/>
                </a:lnTo>
                <a:lnTo>
                  <a:pt x="606" y="116"/>
                </a:lnTo>
                <a:lnTo>
                  <a:pt x="632" y="132"/>
                </a:lnTo>
                <a:lnTo>
                  <a:pt x="656" y="152"/>
                </a:lnTo>
                <a:lnTo>
                  <a:pt x="678" y="174"/>
                </a:lnTo>
                <a:lnTo>
                  <a:pt x="682" y="170"/>
                </a:lnTo>
                <a:lnTo>
                  <a:pt x="680" y="166"/>
                </a:lnTo>
                <a:lnTo>
                  <a:pt x="682" y="170"/>
                </a:lnTo>
                <a:lnTo>
                  <a:pt x="684" y="168"/>
                </a:lnTo>
                <a:lnTo>
                  <a:pt x="684" y="168"/>
                </a:lnTo>
                <a:lnTo>
                  <a:pt x="662" y="146"/>
                </a:lnTo>
                <a:lnTo>
                  <a:pt x="638" y="126"/>
                </a:lnTo>
                <a:lnTo>
                  <a:pt x="610" y="108"/>
                </a:lnTo>
                <a:lnTo>
                  <a:pt x="582" y="94"/>
                </a:lnTo>
                <a:lnTo>
                  <a:pt x="570" y="88"/>
                </a:lnTo>
                <a:lnTo>
                  <a:pt x="578" y="98"/>
                </a:lnTo>
                <a:lnTo>
                  <a:pt x="578" y="98"/>
                </a:lnTo>
                <a:lnTo>
                  <a:pt x="602" y="144"/>
                </a:lnTo>
                <a:lnTo>
                  <a:pt x="622" y="194"/>
                </a:lnTo>
                <a:lnTo>
                  <a:pt x="624" y="198"/>
                </a:lnTo>
                <a:lnTo>
                  <a:pt x="626" y="196"/>
                </a:lnTo>
                <a:lnTo>
                  <a:pt x="626" y="196"/>
                </a:lnTo>
                <a:lnTo>
                  <a:pt x="656" y="186"/>
                </a:lnTo>
                <a:lnTo>
                  <a:pt x="684" y="174"/>
                </a:lnTo>
                <a:lnTo>
                  <a:pt x="688" y="172"/>
                </a:lnTo>
                <a:lnTo>
                  <a:pt x="684" y="168"/>
                </a:lnTo>
                <a:lnTo>
                  <a:pt x="682" y="170"/>
                </a:lnTo>
                <a:close/>
                <a:moveTo>
                  <a:pt x="272" y="92"/>
                </a:moveTo>
                <a:lnTo>
                  <a:pt x="268" y="90"/>
                </a:lnTo>
                <a:lnTo>
                  <a:pt x="268" y="90"/>
                </a:lnTo>
                <a:lnTo>
                  <a:pt x="254" y="116"/>
                </a:lnTo>
                <a:lnTo>
                  <a:pt x="240" y="142"/>
                </a:lnTo>
                <a:lnTo>
                  <a:pt x="228" y="168"/>
                </a:lnTo>
                <a:lnTo>
                  <a:pt x="218" y="196"/>
                </a:lnTo>
                <a:lnTo>
                  <a:pt x="222" y="198"/>
                </a:lnTo>
                <a:lnTo>
                  <a:pt x="224" y="194"/>
                </a:lnTo>
                <a:lnTo>
                  <a:pt x="224" y="194"/>
                </a:lnTo>
                <a:lnTo>
                  <a:pt x="192" y="182"/>
                </a:lnTo>
                <a:lnTo>
                  <a:pt x="160" y="170"/>
                </a:lnTo>
                <a:lnTo>
                  <a:pt x="160" y="174"/>
                </a:lnTo>
                <a:lnTo>
                  <a:pt x="162" y="176"/>
                </a:lnTo>
                <a:lnTo>
                  <a:pt x="162" y="176"/>
                </a:lnTo>
                <a:lnTo>
                  <a:pt x="186" y="152"/>
                </a:lnTo>
                <a:lnTo>
                  <a:pt x="214" y="132"/>
                </a:lnTo>
                <a:lnTo>
                  <a:pt x="242" y="112"/>
                </a:lnTo>
                <a:lnTo>
                  <a:pt x="272" y="96"/>
                </a:lnTo>
                <a:lnTo>
                  <a:pt x="272" y="92"/>
                </a:lnTo>
                <a:lnTo>
                  <a:pt x="268" y="90"/>
                </a:lnTo>
                <a:lnTo>
                  <a:pt x="272" y="92"/>
                </a:lnTo>
                <a:lnTo>
                  <a:pt x="270" y="90"/>
                </a:lnTo>
                <a:lnTo>
                  <a:pt x="270" y="90"/>
                </a:lnTo>
                <a:lnTo>
                  <a:pt x="238" y="106"/>
                </a:lnTo>
                <a:lnTo>
                  <a:pt x="208" y="124"/>
                </a:lnTo>
                <a:lnTo>
                  <a:pt x="182" y="146"/>
                </a:lnTo>
                <a:lnTo>
                  <a:pt x="156" y="170"/>
                </a:lnTo>
                <a:lnTo>
                  <a:pt x="152" y="174"/>
                </a:lnTo>
                <a:lnTo>
                  <a:pt x="158" y="176"/>
                </a:lnTo>
                <a:lnTo>
                  <a:pt x="158" y="176"/>
                </a:lnTo>
                <a:lnTo>
                  <a:pt x="188" y="190"/>
                </a:lnTo>
                <a:lnTo>
                  <a:pt x="220" y="200"/>
                </a:lnTo>
                <a:lnTo>
                  <a:pt x="224" y="202"/>
                </a:lnTo>
                <a:lnTo>
                  <a:pt x="226" y="198"/>
                </a:lnTo>
                <a:lnTo>
                  <a:pt x="226" y="198"/>
                </a:lnTo>
                <a:lnTo>
                  <a:pt x="236" y="172"/>
                </a:lnTo>
                <a:lnTo>
                  <a:pt x="248" y="144"/>
                </a:lnTo>
                <a:lnTo>
                  <a:pt x="260" y="120"/>
                </a:lnTo>
                <a:lnTo>
                  <a:pt x="274" y="94"/>
                </a:lnTo>
                <a:lnTo>
                  <a:pt x="282" y="84"/>
                </a:lnTo>
                <a:lnTo>
                  <a:pt x="270" y="90"/>
                </a:lnTo>
                <a:lnTo>
                  <a:pt x="272" y="92"/>
                </a:lnTo>
                <a:close/>
                <a:moveTo>
                  <a:pt x="154" y="666"/>
                </a:moveTo>
                <a:lnTo>
                  <a:pt x="156" y="670"/>
                </a:lnTo>
                <a:lnTo>
                  <a:pt x="156" y="670"/>
                </a:lnTo>
                <a:lnTo>
                  <a:pt x="188" y="656"/>
                </a:lnTo>
                <a:lnTo>
                  <a:pt x="220" y="644"/>
                </a:lnTo>
                <a:lnTo>
                  <a:pt x="220" y="640"/>
                </a:lnTo>
                <a:lnTo>
                  <a:pt x="216" y="640"/>
                </a:lnTo>
                <a:lnTo>
                  <a:pt x="216" y="640"/>
                </a:lnTo>
                <a:lnTo>
                  <a:pt x="226" y="670"/>
                </a:lnTo>
                <a:lnTo>
                  <a:pt x="240" y="698"/>
                </a:lnTo>
                <a:lnTo>
                  <a:pt x="252" y="726"/>
                </a:lnTo>
                <a:lnTo>
                  <a:pt x="268" y="752"/>
                </a:lnTo>
                <a:lnTo>
                  <a:pt x="272" y="750"/>
                </a:lnTo>
                <a:lnTo>
                  <a:pt x="272" y="746"/>
                </a:lnTo>
                <a:lnTo>
                  <a:pt x="272" y="746"/>
                </a:lnTo>
                <a:lnTo>
                  <a:pt x="240" y="730"/>
                </a:lnTo>
                <a:lnTo>
                  <a:pt x="210" y="710"/>
                </a:lnTo>
                <a:lnTo>
                  <a:pt x="184" y="688"/>
                </a:lnTo>
                <a:lnTo>
                  <a:pt x="158" y="662"/>
                </a:lnTo>
                <a:lnTo>
                  <a:pt x="154" y="666"/>
                </a:lnTo>
                <a:lnTo>
                  <a:pt x="156" y="670"/>
                </a:lnTo>
                <a:lnTo>
                  <a:pt x="154" y="666"/>
                </a:lnTo>
                <a:lnTo>
                  <a:pt x="152" y="668"/>
                </a:lnTo>
                <a:lnTo>
                  <a:pt x="152" y="668"/>
                </a:lnTo>
                <a:lnTo>
                  <a:pt x="178" y="694"/>
                </a:lnTo>
                <a:lnTo>
                  <a:pt x="206" y="716"/>
                </a:lnTo>
                <a:lnTo>
                  <a:pt x="236" y="738"/>
                </a:lnTo>
                <a:lnTo>
                  <a:pt x="270" y="754"/>
                </a:lnTo>
                <a:lnTo>
                  <a:pt x="282" y="760"/>
                </a:lnTo>
                <a:lnTo>
                  <a:pt x="274" y="748"/>
                </a:lnTo>
                <a:lnTo>
                  <a:pt x="274" y="748"/>
                </a:lnTo>
                <a:lnTo>
                  <a:pt x="260" y="722"/>
                </a:lnTo>
                <a:lnTo>
                  <a:pt x="246" y="696"/>
                </a:lnTo>
                <a:lnTo>
                  <a:pt x="234" y="668"/>
                </a:lnTo>
                <a:lnTo>
                  <a:pt x="224" y="638"/>
                </a:lnTo>
                <a:lnTo>
                  <a:pt x="222" y="634"/>
                </a:lnTo>
                <a:lnTo>
                  <a:pt x="218" y="636"/>
                </a:lnTo>
                <a:lnTo>
                  <a:pt x="218" y="636"/>
                </a:lnTo>
                <a:lnTo>
                  <a:pt x="184" y="648"/>
                </a:lnTo>
                <a:lnTo>
                  <a:pt x="154" y="662"/>
                </a:lnTo>
                <a:lnTo>
                  <a:pt x="148" y="664"/>
                </a:lnTo>
                <a:lnTo>
                  <a:pt x="152" y="668"/>
                </a:lnTo>
                <a:lnTo>
                  <a:pt x="154" y="666"/>
                </a:lnTo>
                <a:close/>
                <a:moveTo>
                  <a:pt x="582" y="746"/>
                </a:moveTo>
                <a:lnTo>
                  <a:pt x="584" y="748"/>
                </a:lnTo>
                <a:lnTo>
                  <a:pt x="584" y="748"/>
                </a:lnTo>
                <a:lnTo>
                  <a:pt x="598" y="724"/>
                </a:lnTo>
                <a:lnTo>
                  <a:pt x="610" y="698"/>
                </a:lnTo>
                <a:lnTo>
                  <a:pt x="622" y="672"/>
                </a:lnTo>
                <a:lnTo>
                  <a:pt x="632" y="646"/>
                </a:lnTo>
                <a:lnTo>
                  <a:pt x="628" y="644"/>
                </a:lnTo>
                <a:lnTo>
                  <a:pt x="626" y="648"/>
                </a:lnTo>
                <a:lnTo>
                  <a:pt x="626" y="648"/>
                </a:lnTo>
                <a:lnTo>
                  <a:pt x="656" y="660"/>
                </a:lnTo>
                <a:lnTo>
                  <a:pt x="684" y="672"/>
                </a:lnTo>
                <a:lnTo>
                  <a:pt x="686" y="668"/>
                </a:lnTo>
                <a:lnTo>
                  <a:pt x="684" y="666"/>
                </a:lnTo>
                <a:lnTo>
                  <a:pt x="684" y="666"/>
                </a:lnTo>
                <a:lnTo>
                  <a:pt x="660" y="688"/>
                </a:lnTo>
                <a:lnTo>
                  <a:pt x="634" y="708"/>
                </a:lnTo>
                <a:lnTo>
                  <a:pt x="608" y="728"/>
                </a:lnTo>
                <a:lnTo>
                  <a:pt x="580" y="742"/>
                </a:lnTo>
                <a:lnTo>
                  <a:pt x="582" y="746"/>
                </a:lnTo>
                <a:lnTo>
                  <a:pt x="584" y="748"/>
                </a:lnTo>
                <a:lnTo>
                  <a:pt x="582" y="746"/>
                </a:lnTo>
                <a:lnTo>
                  <a:pt x="582" y="750"/>
                </a:lnTo>
                <a:lnTo>
                  <a:pt x="582" y="750"/>
                </a:lnTo>
                <a:lnTo>
                  <a:pt x="612" y="734"/>
                </a:lnTo>
                <a:lnTo>
                  <a:pt x="640" y="716"/>
                </a:lnTo>
                <a:lnTo>
                  <a:pt x="666" y="694"/>
                </a:lnTo>
                <a:lnTo>
                  <a:pt x="690" y="672"/>
                </a:lnTo>
                <a:lnTo>
                  <a:pt x="692" y="668"/>
                </a:lnTo>
                <a:lnTo>
                  <a:pt x="688" y="664"/>
                </a:lnTo>
                <a:lnTo>
                  <a:pt x="688" y="664"/>
                </a:lnTo>
                <a:lnTo>
                  <a:pt x="660" y="652"/>
                </a:lnTo>
                <a:lnTo>
                  <a:pt x="630" y="640"/>
                </a:lnTo>
                <a:lnTo>
                  <a:pt x="626" y="638"/>
                </a:lnTo>
                <a:lnTo>
                  <a:pt x="624" y="642"/>
                </a:lnTo>
                <a:lnTo>
                  <a:pt x="624" y="642"/>
                </a:lnTo>
                <a:lnTo>
                  <a:pt x="614" y="670"/>
                </a:lnTo>
                <a:lnTo>
                  <a:pt x="604" y="696"/>
                </a:lnTo>
                <a:lnTo>
                  <a:pt x="590" y="720"/>
                </a:lnTo>
                <a:lnTo>
                  <a:pt x="578" y="744"/>
                </a:lnTo>
                <a:lnTo>
                  <a:pt x="570" y="756"/>
                </a:lnTo>
                <a:lnTo>
                  <a:pt x="582" y="750"/>
                </a:lnTo>
                <a:lnTo>
                  <a:pt x="582" y="746"/>
                </a:lnTo>
                <a:close/>
              </a:path>
            </a:pathLst>
          </a:custGeom>
          <a:solidFill>
            <a:schemeClr val="bg1"/>
          </a:solidFill>
          <a:ln>
            <a:solidFill>
              <a:schemeClr val="bg1"/>
            </a:solidFill>
          </a:ln>
          <a:extLst/>
        </p:spPr>
        <p:txBody>
          <a:bodyPr vert="horz" wrap="square" lIns="45720" tIns="22860" rIns="45720" bIns="22860" numCol="1" anchor="t" anchorCtr="0" compatLnSpc="1">
            <a:prstTxWarp prst="textNoShape">
              <a:avLst/>
            </a:prstTxWarp>
          </a:bodyPr>
          <a:lstStyle/>
          <a:p>
            <a:endParaRPr lang="id-ID" sz="900" dirty="0">
              <a:latin typeface="Arial" panose="020B0604020202020204" pitchFamily="34" charset="0"/>
            </a:endParaRPr>
          </a:p>
        </p:txBody>
      </p:sp>
      <p:pic>
        <p:nvPicPr>
          <p:cNvPr id="2" name="圖片 1"/>
          <p:cNvPicPr>
            <a:picLocks noChangeAspect="1"/>
          </p:cNvPicPr>
          <p:nvPr/>
        </p:nvPicPr>
        <p:blipFill>
          <a:blip r:embed="rId2"/>
          <a:stretch>
            <a:fillRect/>
          </a:stretch>
        </p:blipFill>
        <p:spPr>
          <a:xfrm>
            <a:off x="110467" y="2810352"/>
            <a:ext cx="5132800" cy="2495599"/>
          </a:xfrm>
          <a:prstGeom prst="rect">
            <a:avLst/>
          </a:prstGeom>
        </p:spPr>
      </p:pic>
      <p:pic>
        <p:nvPicPr>
          <p:cNvPr id="3" name="圖片 2"/>
          <p:cNvPicPr>
            <a:picLocks noChangeAspect="1"/>
          </p:cNvPicPr>
          <p:nvPr/>
        </p:nvPicPr>
        <p:blipFill>
          <a:blip r:embed="rId3"/>
          <a:stretch>
            <a:fillRect/>
          </a:stretch>
        </p:blipFill>
        <p:spPr>
          <a:xfrm>
            <a:off x="5445689" y="-594"/>
            <a:ext cx="6693988" cy="6858594"/>
          </a:xfrm>
          <a:prstGeom prst="rect">
            <a:avLst/>
          </a:prstGeom>
        </p:spPr>
      </p:pic>
    </p:spTree>
    <p:extLst>
      <p:ext uri="{BB962C8B-B14F-4D97-AF65-F5344CB8AC3E}">
        <p14:creationId xmlns:p14="http://schemas.microsoft.com/office/powerpoint/2010/main" val="1385121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417"/>
            <a:ext cx="11970023" cy="6522626"/>
          </a:xfrm>
          <a:prstGeom prst="rect">
            <a:avLst/>
          </a:prstGeom>
        </p:spPr>
      </p:pic>
    </p:spTree>
    <p:extLst>
      <p:ext uri="{BB962C8B-B14F-4D97-AF65-F5344CB8AC3E}">
        <p14:creationId xmlns:p14="http://schemas.microsoft.com/office/powerpoint/2010/main" val="1811433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14372" y="311684"/>
            <a:ext cx="2339102" cy="461665"/>
          </a:xfrm>
          <a:prstGeom prst="rect">
            <a:avLst/>
          </a:prstGeom>
        </p:spPr>
        <p:txBody>
          <a:bodyPr wrap="none">
            <a:spAutoFit/>
          </a:bodyPr>
          <a:lstStyle/>
          <a:p>
            <a:r>
              <a:rPr lang="zh-TW" altLang="en-US" dirty="0" smtClean="0"/>
              <a:t>課程運作</a:t>
            </a:r>
            <a:r>
              <a:rPr lang="zh-TW" altLang="en-US" dirty="0"/>
              <a:t>與規劃</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594" y="773349"/>
            <a:ext cx="4981022" cy="5527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8791" y="107004"/>
            <a:ext cx="5376656" cy="67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2539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477677" y="2365311"/>
            <a:ext cx="1399592" cy="1399592"/>
          </a:xfrm>
          <a:prstGeom prst="rect">
            <a:avLst/>
          </a:prstGeom>
          <a:no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kumimoji="1" lang="en-US" altLang="zh-CN" sz="6933" b="1" dirty="0">
                <a:solidFill>
                  <a:schemeClr val="bg1">
                    <a:lumMod val="95000"/>
                  </a:schemeClr>
                </a:solidFill>
              </a:rPr>
              <a:t>02</a:t>
            </a:r>
            <a:endParaRPr kumimoji="1" lang="zh-CN" altLang="en-US" sz="6933" b="1" dirty="0">
              <a:solidFill>
                <a:schemeClr val="bg1">
                  <a:lumMod val="95000"/>
                </a:schemeClr>
              </a:solidFill>
            </a:endParaRPr>
          </a:p>
        </p:txBody>
      </p:sp>
      <p:sp>
        <p:nvSpPr>
          <p:cNvPr id="4" name="矩形 3"/>
          <p:cNvSpPr/>
          <p:nvPr/>
        </p:nvSpPr>
        <p:spPr>
          <a:xfrm>
            <a:off x="4056180" y="2365311"/>
            <a:ext cx="4134465" cy="769441"/>
          </a:xfrm>
          <a:prstGeom prst="rect">
            <a:avLst/>
          </a:prstGeom>
        </p:spPr>
        <p:txBody>
          <a:bodyPr wrap="none">
            <a:spAutoFit/>
          </a:bodyPr>
          <a:lstStyle/>
          <a:p>
            <a:r>
              <a:rPr kumimoji="1" lang="zh-TW" altLang="en-US" sz="4400" b="1" dirty="0">
                <a:solidFill>
                  <a:schemeClr val="bg1"/>
                </a:solidFill>
              </a:rPr>
              <a:t>課程發想與結合</a:t>
            </a:r>
          </a:p>
        </p:txBody>
      </p:sp>
      <p:sp>
        <p:nvSpPr>
          <p:cNvPr id="5" name="矩形 4"/>
          <p:cNvSpPr/>
          <p:nvPr/>
        </p:nvSpPr>
        <p:spPr>
          <a:xfrm>
            <a:off x="4056179" y="3118572"/>
            <a:ext cx="6375580" cy="1052596"/>
          </a:xfrm>
          <a:prstGeom prst="rect">
            <a:avLst/>
          </a:prstGeom>
        </p:spPr>
        <p:txBody>
          <a:bodyPr wrap="square">
            <a:spAutoFit/>
          </a:bodyPr>
          <a:lstStyle/>
          <a:p>
            <a:pPr>
              <a:lnSpc>
                <a:spcPct val="130000"/>
              </a:lnSpc>
            </a:pPr>
            <a:r>
              <a:rPr lang="zh-TW" altLang="en-US" dirty="0">
                <a:solidFill>
                  <a:schemeClr val="bg1">
                    <a:lumMod val="95000"/>
                  </a:schemeClr>
                </a:solidFill>
              </a:rPr>
              <a:t>研討</a:t>
            </a:r>
            <a:r>
              <a:rPr lang="en-US" altLang="zh-TW" dirty="0">
                <a:solidFill>
                  <a:schemeClr val="bg1">
                    <a:lumMod val="95000"/>
                  </a:schemeClr>
                </a:solidFill>
              </a:rPr>
              <a:t>｢</a:t>
            </a:r>
            <a:r>
              <a:rPr lang="zh-TW" altLang="en-US" dirty="0">
                <a:solidFill>
                  <a:schemeClr val="bg1">
                    <a:lumMod val="95000"/>
                  </a:schemeClr>
                </a:solidFill>
              </a:rPr>
              <a:t>地方志</a:t>
            </a:r>
            <a:r>
              <a:rPr lang="en-US" altLang="zh-TW" dirty="0">
                <a:solidFill>
                  <a:schemeClr val="bg1">
                    <a:lumMod val="95000"/>
                  </a:schemeClr>
                </a:solidFill>
              </a:rPr>
              <a:t>｣</a:t>
            </a:r>
            <a:r>
              <a:rPr lang="zh-TW" altLang="en-US" dirty="0">
                <a:solidFill>
                  <a:schemeClr val="bg1">
                    <a:lumMod val="95000"/>
                  </a:schemeClr>
                </a:solidFill>
              </a:rPr>
              <a:t>與</a:t>
            </a:r>
            <a:r>
              <a:rPr lang="en-US" altLang="zh-TW" dirty="0">
                <a:solidFill>
                  <a:schemeClr val="bg1">
                    <a:lumMod val="95000"/>
                  </a:schemeClr>
                </a:solidFill>
              </a:rPr>
              <a:t>｢</a:t>
            </a:r>
            <a:r>
              <a:rPr lang="zh-TW" altLang="en-US" dirty="0">
                <a:solidFill>
                  <a:schemeClr val="bg1">
                    <a:lumMod val="95000"/>
                  </a:schemeClr>
                </a:solidFill>
              </a:rPr>
              <a:t>文物</a:t>
            </a:r>
            <a:r>
              <a:rPr lang="en-US" altLang="zh-TW" dirty="0">
                <a:solidFill>
                  <a:schemeClr val="bg1">
                    <a:lumMod val="95000"/>
                  </a:schemeClr>
                </a:solidFill>
              </a:rPr>
              <a:t>｣</a:t>
            </a:r>
          </a:p>
          <a:p>
            <a:pPr>
              <a:lnSpc>
                <a:spcPct val="130000"/>
              </a:lnSpc>
            </a:pPr>
            <a:r>
              <a:rPr lang="zh-TW" altLang="en-US" dirty="0" smtClean="0">
                <a:solidFill>
                  <a:schemeClr val="bg1">
                    <a:lumMod val="95000"/>
                  </a:schemeClr>
                </a:solidFill>
              </a:rPr>
              <a:t>  提升</a:t>
            </a:r>
            <a:r>
              <a:rPr lang="zh-TW" altLang="en-US" dirty="0">
                <a:solidFill>
                  <a:schemeClr val="bg1">
                    <a:lumMod val="95000"/>
                  </a:schemeClr>
                </a:solidFill>
              </a:rPr>
              <a:t>在地認同與文化深植生活</a:t>
            </a:r>
          </a:p>
        </p:txBody>
      </p:sp>
    </p:spTree>
    <p:extLst>
      <p:ext uri="{BB962C8B-B14F-4D97-AF65-F5344CB8AC3E}">
        <p14:creationId xmlns:p14="http://schemas.microsoft.com/office/powerpoint/2010/main" val="11094074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nvSpPr>
        <p:spPr>
          <a:xfrm>
            <a:off x="362463" y="199881"/>
            <a:ext cx="2954655" cy="923330"/>
          </a:xfrm>
          <a:prstGeom prst="rect">
            <a:avLst/>
          </a:prstGeom>
          <a:noFill/>
        </p:spPr>
        <p:txBody>
          <a:bodyPr wrap="none" rtlCol="0">
            <a:spAutoFit/>
          </a:bodyPr>
          <a:lstStyle/>
          <a:p>
            <a:r>
              <a:rPr lang="zh-TW" altLang="en-US" sz="5400" b="1" dirty="0" smtClean="0">
                <a:solidFill>
                  <a:schemeClr val="bg1"/>
                </a:solidFill>
                <a:latin typeface="微軟正黑體" panose="020B0604030504040204" pitchFamily="34" charset="-120"/>
                <a:ea typeface="微軟正黑體" panose="020B0604030504040204" pitchFamily="34" charset="-120"/>
              </a:rPr>
              <a:t>活動</a:t>
            </a:r>
            <a:r>
              <a:rPr lang="zh-CN" altLang="en-US" sz="5400" b="1" dirty="0" smtClean="0">
                <a:solidFill>
                  <a:schemeClr val="bg1"/>
                </a:solidFill>
                <a:latin typeface="微軟正黑體" panose="020B0604030504040204" pitchFamily="34" charset="-120"/>
                <a:ea typeface="微軟正黑體" panose="020B0604030504040204" pitchFamily="34" charset="-120"/>
              </a:rPr>
              <a:t>概述</a:t>
            </a:r>
            <a:endParaRPr lang="zh-CN" altLang="en-US" sz="5400" b="1" dirty="0">
              <a:solidFill>
                <a:schemeClr val="bg1"/>
              </a:solidFill>
              <a:latin typeface="微軟正黑體" panose="020B0604030504040204" pitchFamily="34" charset="-120"/>
              <a:ea typeface="微軟正黑體" panose="020B0604030504040204" pitchFamily="34" charset="-120"/>
            </a:endParaRPr>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578" y="309562"/>
            <a:ext cx="4762500" cy="6238875"/>
          </a:xfrm>
          <a:prstGeom prst="rect">
            <a:avLst/>
          </a:prstGeom>
        </p:spPr>
      </p:pic>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6042" y="1477181"/>
            <a:ext cx="2844295" cy="5235379"/>
          </a:xfrm>
          <a:prstGeom prst="rect">
            <a:avLst/>
          </a:prstGeom>
        </p:spPr>
      </p:pic>
      <p:sp>
        <p:nvSpPr>
          <p:cNvPr id="10" name="矩形 9"/>
          <p:cNvSpPr/>
          <p:nvPr/>
        </p:nvSpPr>
        <p:spPr>
          <a:xfrm>
            <a:off x="5472332" y="3870781"/>
            <a:ext cx="3291840" cy="2677656"/>
          </a:xfrm>
          <a:prstGeom prst="rect">
            <a:avLst/>
          </a:prstGeom>
        </p:spPr>
        <p:txBody>
          <a:bodyPr wrap="square">
            <a:spAutoFit/>
          </a:bodyPr>
          <a:lstStyle/>
          <a:p>
            <a:r>
              <a:rPr lang="zh-TW" altLang="en-US" dirty="0"/>
              <a:t>光緒元年陳星聚署理台北府知府。當代的艋舺、大稻埕已是主流的商業區，即新府城則偏離淡水河航道、四週仍為水田。光緒十一年劉銘傳為台灣巡撫，常駐此處。</a:t>
            </a:r>
          </a:p>
        </p:txBody>
      </p:sp>
      <p:pic>
        <p:nvPicPr>
          <p:cNvPr id="11" name="圖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4728" y="528336"/>
            <a:ext cx="3440121" cy="3129264"/>
          </a:xfrm>
          <a:prstGeom prst="rect">
            <a:avLst/>
          </a:prstGeom>
        </p:spPr>
      </p:pic>
    </p:spTree>
    <p:extLst>
      <p:ext uri="{BB962C8B-B14F-4D97-AF65-F5344CB8AC3E}">
        <p14:creationId xmlns:p14="http://schemas.microsoft.com/office/powerpoint/2010/main" val="25412394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243317" y="167846"/>
            <a:ext cx="3322608" cy="6072142"/>
          </a:xfrm>
          <a:prstGeom prst="rect">
            <a:avLst/>
          </a:prstGeom>
        </p:spPr>
      </p:pic>
      <p:pic>
        <p:nvPicPr>
          <p:cNvPr id="3" name="圖片 2"/>
          <p:cNvPicPr>
            <a:picLocks noChangeAspect="1"/>
          </p:cNvPicPr>
          <p:nvPr/>
        </p:nvPicPr>
        <p:blipFill>
          <a:blip r:embed="rId3"/>
          <a:stretch>
            <a:fillRect/>
          </a:stretch>
        </p:blipFill>
        <p:spPr>
          <a:xfrm>
            <a:off x="3748993" y="167846"/>
            <a:ext cx="3176291" cy="4816257"/>
          </a:xfrm>
          <a:prstGeom prst="rect">
            <a:avLst/>
          </a:prstGeom>
        </p:spPr>
      </p:pic>
      <p:pic>
        <p:nvPicPr>
          <p:cNvPr id="4" name="圖片 3"/>
          <p:cNvPicPr>
            <a:picLocks noChangeAspect="1"/>
          </p:cNvPicPr>
          <p:nvPr/>
        </p:nvPicPr>
        <p:blipFill>
          <a:blip r:embed="rId4"/>
          <a:stretch>
            <a:fillRect/>
          </a:stretch>
        </p:blipFill>
        <p:spPr>
          <a:xfrm>
            <a:off x="7026578" y="2118735"/>
            <a:ext cx="2438611" cy="4121253"/>
          </a:xfrm>
          <a:prstGeom prst="rect">
            <a:avLst/>
          </a:prstGeom>
        </p:spPr>
      </p:pic>
      <p:pic>
        <p:nvPicPr>
          <p:cNvPr id="5" name="圖片 4"/>
          <p:cNvPicPr>
            <a:picLocks noChangeAspect="1"/>
          </p:cNvPicPr>
          <p:nvPr/>
        </p:nvPicPr>
        <p:blipFill>
          <a:blip r:embed="rId5"/>
          <a:stretch>
            <a:fillRect/>
          </a:stretch>
        </p:blipFill>
        <p:spPr>
          <a:xfrm>
            <a:off x="9566483" y="167847"/>
            <a:ext cx="2627105" cy="3785176"/>
          </a:xfrm>
          <a:prstGeom prst="rect">
            <a:avLst/>
          </a:prstGeom>
        </p:spPr>
      </p:pic>
    </p:spTree>
    <p:extLst>
      <p:ext uri="{BB962C8B-B14F-4D97-AF65-F5344CB8AC3E}">
        <p14:creationId xmlns:p14="http://schemas.microsoft.com/office/powerpoint/2010/main" val="15412097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像素">
      <a:dk1>
        <a:srgbClr val="103154"/>
      </a:dk1>
      <a:lt1>
        <a:srgbClr val="FFFFFF"/>
      </a:lt1>
      <a:dk2>
        <a:srgbClr val="00BFC3"/>
      </a:dk2>
      <a:lt2>
        <a:srgbClr val="0096FF"/>
      </a:lt2>
      <a:accent1>
        <a:srgbClr val="FF7F01"/>
      </a:accent1>
      <a:accent2>
        <a:srgbClr val="F1B015"/>
      </a:accent2>
      <a:accent3>
        <a:srgbClr val="FBEC85"/>
      </a:accent3>
      <a:accent4>
        <a:srgbClr val="D2C2F1"/>
      </a:accent4>
      <a:accent5>
        <a:srgbClr val="DA5AF4"/>
      </a:accent5>
      <a:accent6>
        <a:srgbClr val="9D09D1"/>
      </a:accent6>
      <a:hlink>
        <a:srgbClr val="1286C9"/>
      </a:hlink>
      <a:folHlink>
        <a:srgbClr val="A8C2E7"/>
      </a:folHlink>
    </a:clrScheme>
    <a:fontScheme name="奥斯汀">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6F2769-7194-4217-93D3-3AF3A4742282}">
  <ds:schemaRefs>
    <ds:schemaRef ds:uri="http://purl.org/dc/elements/1.1/"/>
    <ds:schemaRef ds:uri="http://schemas.microsoft.com/office/2006/metadata/properties"/>
    <ds:schemaRef ds:uri="http://purl.org/dc/terms/"/>
    <ds:schemaRef ds:uri="http://schemas.microsoft.com/office/2006/documentManagement/types"/>
    <ds:schemaRef ds:uri="http://purl.org/dc/dcmitype/"/>
    <ds:schemaRef ds:uri="http://www.w3.org/XML/1998/namespace"/>
    <ds:schemaRef ds:uri="http://schemas.microsoft.com/office/infopath/2007/PartnerControls"/>
    <ds:schemaRef ds:uri="http://schemas.openxmlformats.org/package/2006/metadata/core-properties"/>
    <ds:schemaRef ds:uri="http://schemas.microsoft.com/sharepoint/v3/fields"/>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1504</TotalTime>
  <Words>860</Words>
  <Application>Microsoft Office PowerPoint</Application>
  <PresentationFormat>自訂</PresentationFormat>
  <Paragraphs>84</Paragraphs>
  <Slides>23</Slides>
  <Notes>0</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23</vt:i4>
      </vt:variant>
    </vt:vector>
  </HeadingPairs>
  <TitlesOfParts>
    <vt:vector size="31" baseType="lpstr">
      <vt:lpstr>微软雅黑</vt:lpstr>
      <vt:lpstr>宋体</vt:lpstr>
      <vt:lpstr>微軟正黑體</vt:lpstr>
      <vt:lpstr>標楷體</vt:lpstr>
      <vt:lpstr>Arial</vt:lpstr>
      <vt:lpstr>Calibri</vt:lpstr>
      <vt:lpstr>Century Gothic</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Office PLUS</dc:creator>
  <cp:lastModifiedBy>Microsoft 帳戶</cp:lastModifiedBy>
  <cp:revision>195</cp:revision>
  <dcterms:created xsi:type="dcterms:W3CDTF">2010-04-12T23:12:02Z</dcterms:created>
  <dcterms:modified xsi:type="dcterms:W3CDTF">2024-08-10T13:24:41Z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