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459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08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856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72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358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663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258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81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35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75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43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11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15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95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33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80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92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C3D5FBE-5B50-4933-A503-C099C19F2703}" type="datetimeFigureOut">
              <a:rPr lang="zh-TW" altLang="en-US" smtClean="0"/>
              <a:t>2024/12/26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99B3BB9-5BFD-4B61-8678-814738E534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362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生活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科學之探究與實作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440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學習目標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具備基本的科學知識與常識。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將日常生活中遇到的問題用科學方法解釋與解決。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將課程所學與高中自然科學課程理論結合。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可以將所學知識運用於生活中。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52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教學大綱</a:t>
            </a:r>
            <a:r>
              <a:rPr lang="en-US" altLang="zh-TW" dirty="0" smtClean="0"/>
              <a:t>(1~6</a:t>
            </a:r>
            <a:r>
              <a:rPr lang="zh-TW" altLang="en-US" dirty="0" smtClean="0"/>
              <a:t>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48600735"/>
              </p:ext>
            </p:extLst>
          </p:nvPr>
        </p:nvGraphicFramePr>
        <p:xfrm>
          <a:off x="913775" y="2122098"/>
          <a:ext cx="10363200" cy="326941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467486734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xmlns="" val="4217611216"/>
                    </a:ext>
                  </a:extLst>
                </a:gridCol>
                <a:gridCol w="5242560">
                  <a:extLst>
                    <a:ext uri="{9D8B030D-6E8A-4147-A177-3AD203B41FA5}">
                      <a16:colId xmlns:a16="http://schemas.microsoft.com/office/drawing/2014/main" xmlns="" val="3326182114"/>
                    </a:ext>
                  </a:extLst>
                </a:gridCol>
              </a:tblGrid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週次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單元</a:t>
                      </a: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內容綱要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61569497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第一週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料理安全介紹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課程簡介、分組、料理安全須知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14048442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第二週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煎料理資料蒐集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資料蒐集，食譜安排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23872226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第三週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煎料理資料蒐集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資料蒐集，食譜安排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84486461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第四週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煎料理實作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實際操作食譜，檢討與修正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90901394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第五週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煎料理成果報告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報告呈現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140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6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教學大綱</a:t>
            </a:r>
            <a:r>
              <a:rPr lang="en-US" altLang="zh-TW" dirty="0" smtClean="0"/>
              <a:t>(7~12</a:t>
            </a:r>
            <a:r>
              <a:rPr lang="zh-TW" altLang="en-US" dirty="0" smtClean="0"/>
              <a:t>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5762338"/>
              </p:ext>
            </p:extLst>
          </p:nvPr>
        </p:nvGraphicFramePr>
        <p:xfrm>
          <a:off x="913775" y="2122098"/>
          <a:ext cx="10363200" cy="272451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467486734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xmlns="" val="4217611216"/>
                    </a:ext>
                  </a:extLst>
                </a:gridCol>
                <a:gridCol w="5242560">
                  <a:extLst>
                    <a:ext uri="{9D8B030D-6E8A-4147-A177-3AD203B41FA5}">
                      <a16:colId xmlns:a16="http://schemas.microsoft.com/office/drawing/2014/main" xmlns="" val="3326182114"/>
                    </a:ext>
                  </a:extLst>
                </a:gridCol>
              </a:tblGrid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週次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單元</a:t>
                      </a: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內容綱要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61569497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第七週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炸料理資料蒐集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資料蒐集，食譜安排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14048442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第八週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炸料理資料蒐集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資料蒐集，食譜安排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23872226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第九週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炸料理實作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實際操作食譜，檢討與修正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84486461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第十一週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炸料理成果報告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報告呈現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90901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教學大綱</a:t>
            </a:r>
            <a:r>
              <a:rPr lang="en-US" altLang="zh-TW" dirty="0" smtClean="0"/>
              <a:t>(13~18</a:t>
            </a:r>
            <a:r>
              <a:rPr lang="zh-TW" altLang="en-US" dirty="0" smtClean="0"/>
              <a:t>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7613462"/>
              </p:ext>
            </p:extLst>
          </p:nvPr>
        </p:nvGraphicFramePr>
        <p:xfrm>
          <a:off x="913775" y="2122098"/>
          <a:ext cx="10363200" cy="326941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467486734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xmlns="" val="4217611216"/>
                    </a:ext>
                  </a:extLst>
                </a:gridCol>
                <a:gridCol w="5242560">
                  <a:extLst>
                    <a:ext uri="{9D8B030D-6E8A-4147-A177-3AD203B41FA5}">
                      <a16:colId xmlns:a16="http://schemas.microsoft.com/office/drawing/2014/main" xmlns="" val="3326182114"/>
                    </a:ext>
                  </a:extLst>
                </a:gridCol>
              </a:tblGrid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週次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單元</a:t>
                      </a: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內容綱要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61569497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第十三週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烤料理資料蒐集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資料蒐集，食譜安排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14048442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第十四週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烤料理資料蒐集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資料蒐集，食譜安排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23872226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第十五週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烤料理實作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實際操作食譜，檢討與修正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84486461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第十六週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烤料理實作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實際操作食譜，檢討與修正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90901394"/>
                  </a:ext>
                </a:extLst>
              </a:tr>
              <a:tr h="54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第十七週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烤料理成果報告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報告呈現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140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649588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小水滴</Template>
  <TotalTime>6</TotalTime>
  <Words>212</Words>
  <Application>Microsoft Office PowerPoint</Application>
  <PresentationFormat>寬螢幕</PresentationFormat>
  <Paragraphs>57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新細明體</vt:lpstr>
      <vt:lpstr>Arial</vt:lpstr>
      <vt:lpstr>Tw Cen MT</vt:lpstr>
      <vt:lpstr>小水滴</vt:lpstr>
      <vt:lpstr>生活科學之探究與實作</vt:lpstr>
      <vt:lpstr>學習目標</vt:lpstr>
      <vt:lpstr>教學大綱(1~6週)</vt:lpstr>
      <vt:lpstr>教學大綱(7~12週)</vt:lpstr>
      <vt:lpstr>教學大綱(13~18週)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110-1生活科學之探究與實作</dc:title>
  <dc:creator>可愛妃胖胖沅</dc:creator>
  <cp:lastModifiedBy>Microsoft 帳戶</cp:lastModifiedBy>
  <cp:revision>2</cp:revision>
  <dcterms:created xsi:type="dcterms:W3CDTF">2021-08-11T06:48:51Z</dcterms:created>
  <dcterms:modified xsi:type="dcterms:W3CDTF">2024-12-26T15:00:43Z</dcterms:modified>
</cp:coreProperties>
</file>