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FD66-6B2B-4DFD-9E09-9C937310DCEC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B1BE4-6430-41F0-BEE4-92A88A741A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B1BE4-6430-41F0-BEE4-92A88A741A7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42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B1BE4-6430-41F0-BEE4-92A88A741A7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95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B1BE4-6430-41F0-BEE4-92A88A741A7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88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B1BE4-6430-41F0-BEE4-92A88A741A7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88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B1BE4-6430-41F0-BEE4-92A88A741A7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9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2C1E6C-3A44-4DE4-8880-9DBEA56D9399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772E9E7-FCAD-4B3E-A2F1-EC277AB493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5820" y="4232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FF99"/>
                </a:solidFill>
              </a:rPr>
              <a:t>多元</a:t>
            </a:r>
            <a:r>
              <a:rPr lang="zh-TW" altLang="en-US" b="1" dirty="0" smtClean="0">
                <a:solidFill>
                  <a:srgbClr val="00FF99"/>
                </a:solidFill>
              </a:rPr>
              <a:t>選修</a:t>
            </a:r>
            <a:endParaRPr lang="zh-TW" altLang="en-US" b="1" dirty="0">
              <a:solidFill>
                <a:srgbClr val="00FF99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1620" y="1268760"/>
            <a:ext cx="6400800" cy="124854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跨領域</a:t>
            </a:r>
            <a:r>
              <a:rPr lang="zh-TW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學習課程與實作課程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雲朵形 3"/>
          <p:cNvSpPr/>
          <p:nvPr/>
        </p:nvSpPr>
        <p:spPr>
          <a:xfrm>
            <a:off x="2051720" y="1988840"/>
            <a:ext cx="5400600" cy="187220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廢 能 量 循 環</a:t>
            </a:r>
            <a:endParaRPr lang="zh-TW" altLang="en-US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r="37500"/>
          <a:stretch/>
        </p:blipFill>
        <p:spPr>
          <a:xfrm>
            <a:off x="539552" y="4149080"/>
            <a:ext cx="2232248" cy="23334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22283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188640"/>
            <a:ext cx="2736304" cy="20526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2443198"/>
            <a:ext cx="2736304" cy="205269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359615" cy="25202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86667"/>
            <a:ext cx="3192398" cy="239483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29" y="1301148"/>
            <a:ext cx="2890542" cy="216839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3928"/>
            <a:ext cx="2975659" cy="223224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" y="4672206"/>
            <a:ext cx="2890542" cy="2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392" y="836712"/>
            <a:ext cx="7859216" cy="4165923"/>
          </a:xfrm>
        </p:spPr>
        <p:txBody>
          <a:bodyPr/>
          <a:lstStyle/>
          <a:p>
            <a:r>
              <a:rPr lang="en-US" altLang="zh-TW" sz="3600" b="1" dirty="0" smtClean="0"/>
              <a:t>1.</a:t>
            </a:r>
            <a:r>
              <a:rPr lang="zh-TW" altLang="en-US" sz="3600" b="1" dirty="0" smtClean="0"/>
              <a:t> 認識廢棄物</a:t>
            </a:r>
            <a:r>
              <a:rPr lang="zh-TW" altLang="en-US" sz="3600" b="1" dirty="0"/>
              <a:t>的物性</a:t>
            </a:r>
            <a:r>
              <a:rPr lang="zh-TW" altLang="en-US" sz="3600" b="1" dirty="0" smtClean="0"/>
              <a:t>與化性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 塑膠材料再利用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3.</a:t>
            </a:r>
            <a:r>
              <a:rPr lang="zh-TW" altLang="en-US" sz="3600" b="1" dirty="0" smtClean="0"/>
              <a:t> 物理與化學知識運用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4.</a:t>
            </a:r>
            <a:r>
              <a:rPr lang="zh-TW" altLang="en-US" sz="3600" b="1" dirty="0" smtClean="0"/>
              <a:t> 天然色素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5.</a:t>
            </a:r>
            <a:r>
              <a:rPr lang="zh-TW" altLang="en-US" sz="3600" b="1" dirty="0" smtClean="0"/>
              <a:t> 學期作品製作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9144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多元選修課程 課程架構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995936" y="4509120"/>
            <a:ext cx="4808512" cy="202535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動腦袋、動手做、</a:t>
            </a:r>
            <a:r>
              <a:rPr lang="en-US" altLang="zh-T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不怕失敗</a:t>
            </a:r>
            <a:r>
              <a:rPr lang="zh-TW" alt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、</a:t>
            </a:r>
            <a:r>
              <a:rPr lang="zh-TW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不怕困難</a:t>
            </a:r>
            <a:r>
              <a:rPr lang="en-US" altLang="zh-T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br>
              <a:rPr lang="en-US" altLang="zh-T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zh-TW" alt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勇於</a:t>
            </a:r>
            <a:r>
              <a:rPr lang="zh-TW" alt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挑戰、付諸執行</a:t>
            </a:r>
            <a:r>
              <a:rPr lang="en-US" altLang="zh-T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endParaRPr lang="zh-TW" alt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altLang="zh-TW" sz="3600" b="1" dirty="0" smtClean="0"/>
              <a:t>1.</a:t>
            </a:r>
            <a:r>
              <a:rPr lang="zh-TW" altLang="en-US" sz="3600" b="1" dirty="0" smtClean="0"/>
              <a:t> 分組討論及上台報告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 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3600" b="1" dirty="0">
                <a:solidFill>
                  <a:srgbClr val="00B0F0"/>
                </a:solidFill>
              </a:rPr>
              <a:t>重視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團隊、表達與分享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實作活動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強調動手做、遇到問題要想方法解決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altLang="zh-TW" sz="3600" b="1" dirty="0" smtClean="0"/>
              <a:t>3.</a:t>
            </a:r>
            <a:r>
              <a:rPr lang="zh-TW" altLang="en-US" sz="3600" b="1" dirty="0" smtClean="0"/>
              <a:t>學習報告   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3600" b="1" dirty="0" smtClean="0"/>
              <a:t>   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學習單、設計圖、計劃書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altLang="zh-TW" sz="3600" b="1" dirty="0" smtClean="0"/>
              <a:t>4.</a:t>
            </a:r>
            <a:r>
              <a:rPr lang="zh-TW" altLang="en-US" sz="3600" b="1" dirty="0" smtClean="0"/>
              <a:t>學期作品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>
                <a:solidFill>
                  <a:srgbClr val="00B0F0"/>
                </a:solidFill>
              </a:rPr>
              <a:t>   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(</a:t>
            </a:r>
            <a:r>
              <a:rPr lang="zh-TW" altLang="en-US" sz="3600" b="1" dirty="0" smtClean="0">
                <a:solidFill>
                  <a:srgbClr val="00B0F0"/>
                </a:solidFill>
              </a:rPr>
              <a:t>創造力與執行力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)</a:t>
            </a: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多元選修課程 課程實施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556992"/>
          </a:xfrm>
        </p:spPr>
        <p:txBody>
          <a:bodyPr>
            <a:normAutofit/>
          </a:bodyPr>
          <a:lstStyle/>
          <a:p>
            <a:r>
              <a:rPr lang="zh-TW" altLang="en-US" sz="3800" b="1" dirty="0" smtClean="0"/>
              <a:t>課堂表現</a:t>
            </a:r>
            <a:r>
              <a:rPr lang="en-US" altLang="zh-TW" sz="3800" b="1" dirty="0" smtClean="0"/>
              <a:t>(</a:t>
            </a:r>
            <a:r>
              <a:rPr lang="zh-TW" altLang="en-US" sz="3800" b="1" dirty="0"/>
              <a:t>分組</a:t>
            </a:r>
            <a:r>
              <a:rPr lang="zh-TW" altLang="en-US" sz="3800" b="1" dirty="0" smtClean="0"/>
              <a:t>任務、態度</a:t>
            </a:r>
            <a:r>
              <a:rPr lang="en-US" altLang="zh-TW" sz="3800" b="1" dirty="0" smtClean="0"/>
              <a:t>…)</a:t>
            </a:r>
            <a:r>
              <a:rPr lang="zh-TW" altLang="en-US" sz="3800" b="1" dirty="0" smtClean="0"/>
              <a:t> </a:t>
            </a:r>
            <a:r>
              <a:rPr lang="en-US" altLang="zh-TW" sz="3800" b="1" dirty="0" smtClean="0"/>
              <a:t>40%</a:t>
            </a:r>
          </a:p>
          <a:p>
            <a:r>
              <a:rPr lang="zh-TW" altLang="en-US" sz="3800" b="1" dirty="0" smtClean="0"/>
              <a:t>學習單、計劃書</a:t>
            </a:r>
            <a:r>
              <a:rPr lang="en-US" altLang="zh-TW" sz="3800" b="1" dirty="0" smtClean="0"/>
              <a:t>30</a:t>
            </a:r>
            <a:r>
              <a:rPr lang="en-US" altLang="zh-TW" sz="3800" b="1" dirty="0"/>
              <a:t>%</a:t>
            </a:r>
            <a:endParaRPr lang="en-US" altLang="zh-TW" sz="3800" b="1" dirty="0" smtClean="0"/>
          </a:p>
          <a:p>
            <a:r>
              <a:rPr lang="zh-TW" altLang="en-US" sz="3800" b="1" dirty="0" smtClean="0"/>
              <a:t>學期成果作品呈現</a:t>
            </a:r>
            <a:r>
              <a:rPr lang="en-US" altLang="zh-TW" sz="3800" b="1" dirty="0" smtClean="0"/>
              <a:t>30%</a:t>
            </a:r>
            <a:br>
              <a:rPr lang="en-US" altLang="zh-TW" sz="3800" b="1" dirty="0" smtClean="0"/>
            </a:br>
            <a:r>
              <a:rPr lang="en-US" altLang="zh-TW" sz="3800" b="1" dirty="0" smtClean="0"/>
              <a:t>(</a:t>
            </a:r>
            <a:r>
              <a:rPr lang="zh-TW" altLang="en-US" sz="3800" b="1" dirty="0" smtClean="0"/>
              <a:t>報告</a:t>
            </a:r>
            <a:r>
              <a:rPr lang="en-US" altLang="zh-TW" sz="3800" b="1" dirty="0" smtClean="0"/>
              <a:t>10%+</a:t>
            </a:r>
            <a:r>
              <a:rPr lang="zh-TW" altLang="en-US" sz="3800" b="1" dirty="0" smtClean="0"/>
              <a:t>實品</a:t>
            </a:r>
            <a:r>
              <a:rPr lang="en-US" altLang="zh-TW" sz="3800" b="1" dirty="0"/>
              <a:t>2</a:t>
            </a:r>
            <a:r>
              <a:rPr lang="en-US" altLang="zh-TW" sz="3800" b="1" dirty="0" smtClean="0"/>
              <a:t>0%)</a:t>
            </a:r>
          </a:p>
          <a:p>
            <a:endParaRPr lang="zh-TW" altLang="en-US" sz="3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99FF"/>
                </a:solidFill>
              </a:rPr>
              <a:t>本學期作業與評分標準</a:t>
            </a:r>
            <a:endParaRPr lang="zh-TW" altLang="en-US" b="1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然力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然力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</TotalTime>
  <Words>103</Words>
  <Application>Microsoft Office PowerPoint</Application>
  <PresentationFormat>如螢幕大小 (4:3)</PresentationFormat>
  <Paragraphs>24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Calibri</vt:lpstr>
      <vt:lpstr>Palatino Linotype</vt:lpstr>
      <vt:lpstr>Wingdings</vt:lpstr>
      <vt:lpstr>自然力</vt:lpstr>
      <vt:lpstr>多元選修</vt:lpstr>
      <vt:lpstr>PowerPoint 簡報</vt:lpstr>
      <vt:lpstr>多元選修課程 課程架構</vt:lpstr>
      <vt:lpstr>多元選修課程 課程實施</vt:lpstr>
      <vt:lpstr>本學期作業與評分標準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107-2 多元選修</dc:title>
  <dc:creator>Her</dc:creator>
  <cp:lastModifiedBy>Microsoft 帳戶</cp:lastModifiedBy>
  <cp:revision>24</cp:revision>
  <dcterms:created xsi:type="dcterms:W3CDTF">2019-01-23T04:08:52Z</dcterms:created>
  <dcterms:modified xsi:type="dcterms:W3CDTF">2024-12-26T14:54:40Z</dcterms:modified>
</cp:coreProperties>
</file>