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72604" y="1493948"/>
            <a:ext cx="9646276" cy="1362421"/>
          </a:xfrm>
        </p:spPr>
        <p:txBody>
          <a:bodyPr/>
          <a:lstStyle/>
          <a:p>
            <a:r>
              <a:rPr lang="zh-TW" altLang="en-US" sz="88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多元選修課程說明</a:t>
            </a:r>
            <a:endParaRPr lang="zh-TW" altLang="en-US" sz="88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zh-TW" altLang="en-US" sz="72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地名學</a:t>
            </a:r>
            <a:endParaRPr lang="zh-TW" altLang="en-US" sz="7200" dirty="0">
              <a:solidFill>
                <a:srgbClr val="FF000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903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412124"/>
            <a:ext cx="9601200" cy="1043189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課程簡易說明</a:t>
            </a:r>
            <a:endParaRPr lang="zh-TW" altLang="en-US" sz="8000" dirty="0">
              <a:solidFill>
                <a:srgbClr val="FF000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0534" y="2446986"/>
            <a:ext cx="4475409" cy="1616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4800" dirty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課程</a:t>
            </a:r>
            <a:r>
              <a:rPr lang="zh-TW" altLang="zh-TW" sz="4800" dirty="0" smtClean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概要</a:t>
            </a:r>
            <a:r>
              <a:rPr lang="zh-TW" altLang="en-US" sz="4800" dirty="0" smtClean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說</a:t>
            </a:r>
            <a:r>
              <a:rPr lang="zh-TW" altLang="en-US" sz="4800" dirty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明</a:t>
            </a:r>
            <a:endParaRPr lang="en-US" altLang="zh-TW" sz="4800" dirty="0" smtClean="0">
              <a:solidFill>
                <a:srgbClr val="00B05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indent="0">
              <a:buNone/>
            </a:pPr>
            <a:r>
              <a:rPr lang="zh-TW" altLang="zh-TW" sz="4800" dirty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地名的命名</a:t>
            </a:r>
            <a:r>
              <a:rPr lang="zh-TW" altLang="zh-TW" sz="4800" dirty="0" smtClean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介紹</a:t>
            </a:r>
            <a:endParaRPr lang="en-US" altLang="zh-TW" sz="4800" dirty="0" smtClean="0">
              <a:solidFill>
                <a:srgbClr val="00B05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1" t="22160" r="21187" b="22817"/>
          <a:stretch/>
        </p:blipFill>
        <p:spPr>
          <a:xfrm>
            <a:off x="5335388" y="2446986"/>
            <a:ext cx="6856612" cy="44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2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2697185" y="103031"/>
            <a:ext cx="7361214" cy="1043189"/>
          </a:xfrm>
        </p:spPr>
        <p:txBody>
          <a:bodyPr>
            <a:noAutofit/>
          </a:bodyPr>
          <a:lstStyle/>
          <a:p>
            <a:pPr algn="ctr"/>
            <a:r>
              <a:rPr lang="zh-TW" altLang="zh-TW" sz="8000" dirty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搭配圖書館書籍</a:t>
            </a:r>
            <a:r>
              <a:rPr lang="zh-TW" altLang="en-US" sz="8000" dirty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/>
            </a:r>
            <a:br>
              <a:rPr lang="zh-TW" altLang="en-US" sz="8000" dirty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endParaRPr lang="zh-TW" altLang="en-US" sz="8000" dirty="0">
              <a:solidFill>
                <a:srgbClr val="00B05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2050" name="Picture 2" descr="「大灣大員」的圖片搜尋結果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60" y="1400577"/>
            <a:ext cx="5457423" cy="5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「圖解台灣老地名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1420739"/>
            <a:ext cx="4508948" cy="54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7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5327" y="0"/>
            <a:ext cx="9601200" cy="1030310"/>
          </a:xfrm>
        </p:spPr>
        <p:txBody>
          <a:bodyPr>
            <a:noAutofit/>
          </a:bodyPr>
          <a:lstStyle/>
          <a:p>
            <a:pPr algn="ctr"/>
            <a:r>
              <a:rPr lang="zh-TW" altLang="zh-TW" sz="8000" dirty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資訊科技使用</a:t>
            </a:r>
            <a:endParaRPr lang="zh-TW" altLang="en-US" sz="8000" dirty="0">
              <a:solidFill>
                <a:srgbClr val="00B05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95" b="4711"/>
          <a:stretch/>
        </p:blipFill>
        <p:spPr>
          <a:xfrm>
            <a:off x="759854" y="1030310"/>
            <a:ext cx="11432146" cy="58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5234" y="188354"/>
            <a:ext cx="7408317" cy="996501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縣市地名的由來</a:t>
            </a:r>
            <a:endParaRPr lang="zh-TW" altLang="en-US" sz="8000" dirty="0">
              <a:solidFill>
                <a:srgbClr val="00B05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3074" name="Picture 2" descr="「新北市」的圖片搜尋結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2" y="2550017"/>
            <a:ext cx="3918380" cy="41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桃園市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72" y="2550016"/>
            <a:ext cx="4220082" cy="43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「台北市捷運圖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55" y="347731"/>
            <a:ext cx="3607648" cy="65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531253"/>
            <a:ext cx="9601200" cy="924059"/>
          </a:xfrm>
        </p:spPr>
        <p:txBody>
          <a:bodyPr>
            <a:noAutofit/>
          </a:bodyPr>
          <a:lstStyle/>
          <a:p>
            <a:r>
              <a:rPr lang="zh-TW" altLang="en-US" sz="8000" dirty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期</a:t>
            </a:r>
            <a:r>
              <a:rPr lang="zh-TW" altLang="en-US" sz="8000" dirty="0" smtClean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中發表 期末發表</a:t>
            </a:r>
            <a:endParaRPr lang="zh-TW" altLang="en-US" sz="8000" dirty="0">
              <a:solidFill>
                <a:srgbClr val="00B05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85611" y="2286000"/>
            <a:ext cx="11406389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1.</a:t>
            </a:r>
            <a:r>
              <a:rPr lang="zh-TW" altLang="en-US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手繪地名經濟學海報一張</a:t>
            </a:r>
            <a:endParaRPr lang="en-US" altLang="zh-TW" sz="6000" dirty="0" smtClean="0">
              <a:solidFill>
                <a:srgbClr val="FF000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indent="0">
              <a:buNone/>
            </a:pPr>
            <a:r>
              <a:rPr lang="en-US" altLang="zh-TW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2.</a:t>
            </a:r>
            <a:r>
              <a:rPr lang="zh-TW" altLang="en-US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疊圖分析</a:t>
            </a:r>
            <a:r>
              <a:rPr lang="en-US" altLang="zh-TW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+</a:t>
            </a:r>
            <a:r>
              <a:rPr lang="zh-TW" altLang="en-US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論文一篇</a:t>
            </a:r>
            <a:endParaRPr lang="en-US" altLang="zh-TW" sz="6000" dirty="0" smtClean="0">
              <a:solidFill>
                <a:srgbClr val="FF000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indent="0">
              <a:buNone/>
            </a:pPr>
            <a:r>
              <a:rPr lang="en-US" altLang="zh-TW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3.</a:t>
            </a:r>
            <a:r>
              <a:rPr lang="zh-TW" altLang="en-US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製作地圖</a:t>
            </a:r>
            <a:r>
              <a:rPr lang="en-US" altLang="zh-TW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+</a:t>
            </a:r>
            <a:r>
              <a:rPr lang="zh-TW" altLang="en-US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小論文 合併成</a:t>
            </a:r>
            <a:r>
              <a:rPr lang="en-US" altLang="zh-TW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PDF</a:t>
            </a:r>
            <a:r>
              <a:rPr lang="zh-TW" altLang="en-US" sz="60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檔</a:t>
            </a:r>
            <a:endParaRPr lang="zh-TW" altLang="en-US" sz="6000" dirty="0">
              <a:solidFill>
                <a:srgbClr val="FF000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85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7279" y="570766"/>
            <a:ext cx="3889419" cy="987578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校外實察</a:t>
            </a:r>
            <a:endParaRPr lang="zh-TW" altLang="en-US" sz="7200" dirty="0">
              <a:solidFill>
                <a:srgbClr val="00B05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3" y="3276600"/>
            <a:ext cx="4823761" cy="35814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01" y="3593206"/>
            <a:ext cx="4536099" cy="33678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28" y="388852"/>
            <a:ext cx="4492733" cy="33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986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47</TotalTime>
  <Words>60</Words>
  <Application>Microsoft Office PowerPoint</Application>
  <PresentationFormat>寬螢幕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清松手寫體2</vt:lpstr>
      <vt:lpstr>微軟正黑體</vt:lpstr>
      <vt:lpstr>Arial</vt:lpstr>
      <vt:lpstr>Franklin Gothic Book</vt:lpstr>
      <vt:lpstr>Crop</vt:lpstr>
      <vt:lpstr>多元選修課程說明</vt:lpstr>
      <vt:lpstr>課程簡易說明</vt:lpstr>
      <vt:lpstr>搭配圖書館書籍 </vt:lpstr>
      <vt:lpstr>資訊科技使用</vt:lpstr>
      <vt:lpstr>縣市地名的由來</vt:lpstr>
      <vt:lpstr>期中發表 期末發表</vt:lpstr>
      <vt:lpstr>校外實察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多元選修課程說明</dc:title>
  <dc:creator>張東昌</dc:creator>
  <cp:lastModifiedBy>張東昌</cp:lastModifiedBy>
  <cp:revision>5</cp:revision>
  <dcterms:created xsi:type="dcterms:W3CDTF">2019-12-12T00:36:25Z</dcterms:created>
  <dcterms:modified xsi:type="dcterms:W3CDTF">2019-12-12T01:23:51Z</dcterms:modified>
</cp:coreProperties>
</file>